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e79df275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e79df275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e79df275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e79df275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e79df275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e79df275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e79df275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e79df275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e79df275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e79df275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e79df27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e79df27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e79df27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e79df27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e79df27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e79df27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e79df275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e79df275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e79df275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e79df275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e79df275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e79df275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6422ef316_3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6422ef316_3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e79df275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e79df275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nesmap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8TgTPnw7sCjshIN9GB12zHYxNnBPjAlf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0c4UkvqKScLvJ8vXxynNPex42Io9EoM6/view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82350" y="1385725"/>
            <a:ext cx="7179300" cy="14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Speedrunning Super Mario Bros.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Phillip Nissen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8-2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</a:t>
            </a:r>
            <a:r>
              <a:rPr lang="en"/>
              <a:t> to 8-1: Hold right and jump.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execution, not really any tricks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00500"/>
            <a:ext cx="9144003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8-3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Hardest level in the game: Hammer Bros!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hammers in an arc which can interrupt Mario’s jump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Six places where Hammer Bros can be doing random activities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16583" t="0"/>
          <a:stretch/>
        </p:blipFill>
        <p:spPr>
          <a:xfrm>
            <a:off x="0" y="4570800"/>
            <a:ext cx="914399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8225" y="2223538"/>
            <a:ext cx="1503200" cy="21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8-4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level; laid out like maze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every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wrong warp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Hitting the axe behind Bowser kills him and ends the run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86250"/>
            <a:ext cx="9144003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 Mario Bros was released almost 40 years ago and people still play it to this day.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Speedrunners play through the game quickly using strategies outlined and many more.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you’re making a game and want it to last a long time, consider making it interesting to speedrun.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https://nesmaps.com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Piranha Plant Hitbox: https://www.reddit.com/r/speedrun/comments/9n2dtw/if_the_piranha_plants_looked_as_small_as_their/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65200" y="1152475"/>
            <a:ext cx="607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 Mario Bros. was released in April 1983 by Nintendo for the Nintendo Entertainment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40 years ago: why would people still play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Speedrunning is attempting to complete a game as quickly as possible.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will cover any%, meaning you can complete any percentage of the game to beat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be a basic overview.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275" y="1389425"/>
            <a:ext cx="23812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Structure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worlds </a:t>
            </a:r>
            <a:r>
              <a:rPr lang="en"/>
              <a:t>containing</a:t>
            </a:r>
            <a:r>
              <a:rPr lang="en"/>
              <a:t> 4 levels each, for a total of 32 levels.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Warp Zones in worlds 1 and 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 1-1, 1-2, warp to 4-1, 4-1, 4-2, warp to world 8, and play 8-1, 8-2, 8-3, and 8-4.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00" y="2772400"/>
            <a:ext cx="2470475" cy="216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225" y="2801325"/>
            <a:ext cx="2404575" cy="21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1-1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fastest way through most levels is running.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strategy is to accelerate to running speed quickly, and maintain it as long as possible.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1-1 contains a pipe leading to a sub-area which saves time.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20141"/>
            <a:ext cx="9144003" cy="1223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1-2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through the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above the pipe at the end to get to the warp zone and world 4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00363"/>
            <a:ext cx="9144003" cy="214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4-1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 right and jump occasionally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Easiest level due to piranha plant hitboxes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00500"/>
            <a:ext cx="9144003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775" y="918875"/>
            <a:ext cx="26289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4-2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957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Normally take a vine to the warp zone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pipes go is based on screen scroll; can scroll the screen left to make the pipe lead to the warp zone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40062" t="0"/>
          <a:stretch/>
        </p:blipFill>
        <p:spPr>
          <a:xfrm>
            <a:off x="0" y="2081856"/>
            <a:ext cx="9144003" cy="3061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 Warp Comparison</a:t>
            </a:r>
            <a:endParaRPr/>
          </a:p>
        </p:txBody>
      </p:sp>
      <p:pic>
        <p:nvPicPr>
          <p:cNvPr id="105" name="Google Shape;105;p20" title="2023-02-18 15-24-10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125" y="1249325"/>
            <a:ext cx="3887024" cy="2915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 title="2023-02-18 15-28-39.mk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275" y="1249325"/>
            <a:ext cx="3887026" cy="291526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956925" y="4317050"/>
            <a:ext cx="38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Route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5002125" y="4393175"/>
            <a:ext cx="38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 Warp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8-1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Longest level in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Mainly a matter of jumping at the right time and keep moving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execution, not very interesting theoretically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5907"/>
            <a:ext cx="9144003" cy="687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