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58" r:id="rId5"/>
    <p:sldId id="260" r:id="rId6"/>
    <p:sldId id="264" r:id="rId7"/>
    <p:sldId id="262" r:id="rId8"/>
    <p:sldId id="263" r:id="rId9"/>
    <p:sldId id="271" r:id="rId10"/>
    <p:sldId id="273" r:id="rId11"/>
    <p:sldId id="265" r:id="rId12"/>
    <p:sldId id="266" r:id="rId13"/>
    <p:sldId id="272" r:id="rId14"/>
    <p:sldId id="269" r:id="rId15"/>
    <p:sldId id="268"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802AC-E502-4272-BEEA-3BA6188B0FFD}" v="276" dt="2024-12-18T02:42:58.517"/>
    <p1510:client id="{0EE1FAB6-915B-4BCD-A995-67B9906F4FB0}" v="25" dt="2024-12-19T23:58:51.356"/>
    <p1510:client id="{270AB700-17E7-4F24-BF19-25888B5CFBE0}" v="165" dt="2024-12-18T02:14:20.954"/>
    <p1510:client id="{436F8330-E5BF-45E0-AB36-51343BD7D168}" v="138" dt="2024-12-18T02:30:47.746"/>
    <p1510:client id="{7C749E66-FAC9-4F97-B5F6-BA4532D681D7}" v="211" dt="2024-12-19T00:27:56.972"/>
    <p1510:client id="{863AD318-60DC-436B-B46F-4ED2E0E894E5}" v="27" dt="2024-12-19T00:45:13.830"/>
    <p1510:client id="{92DF534E-B4AD-459A-A45F-89A4403457E8}" v="548" dt="2024-12-18T02:30:04.020"/>
    <p1510:client id="{C2B9BDF9-4641-4425-B0B2-4BBE1B6990D8}" v="1" dt="2024-12-18T02:43:22.345"/>
    <p1510:client id="{CC73B818-AFAE-4433-A49D-3BAE5E14F229}" v="110" dt="2024-12-18T02:47:37.321"/>
    <p1510:client id="{CC786DAF-40C2-48B9-9886-BFC07237EDEC}" v="291" dt="2024-12-18T02:40:34.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Pavlik" userId="1118f5dddc1eeda9" providerId="Windows Live" clId="Web-{0EE1FAB6-915B-4BCD-A995-67B9906F4FB0}"/>
    <pc:docChg chg="addSld delSld modSld">
      <pc:chgData name="Larry Pavlik" userId="1118f5dddc1eeda9" providerId="Windows Live" clId="Web-{0EE1FAB6-915B-4BCD-A995-67B9906F4FB0}" dt="2024-12-19T23:58:51.356" v="22" actId="20577"/>
      <pc:docMkLst>
        <pc:docMk/>
      </pc:docMkLst>
      <pc:sldChg chg="modSp">
        <pc:chgData name="Larry Pavlik" userId="1118f5dddc1eeda9" providerId="Windows Live" clId="Web-{0EE1FAB6-915B-4BCD-A995-67B9906F4FB0}" dt="2024-12-19T23:37:19.229" v="7" actId="1076"/>
        <pc:sldMkLst>
          <pc:docMk/>
          <pc:sldMk cId="1717554818" sldId="256"/>
        </pc:sldMkLst>
        <pc:spChg chg="mod">
          <ac:chgData name="Larry Pavlik" userId="1118f5dddc1eeda9" providerId="Windows Live" clId="Web-{0EE1FAB6-915B-4BCD-A995-67B9906F4FB0}" dt="2024-12-19T23:37:19.229" v="7" actId="1076"/>
          <ac:spMkLst>
            <pc:docMk/>
            <pc:sldMk cId="1717554818" sldId="256"/>
            <ac:spMk id="3" creationId="{1694DDDE-4A5B-81DD-0BE2-CF0FD949EC5A}"/>
          </ac:spMkLst>
        </pc:spChg>
      </pc:sldChg>
      <pc:sldChg chg="modSp">
        <pc:chgData name="Larry Pavlik" userId="1118f5dddc1eeda9" providerId="Windows Live" clId="Web-{0EE1FAB6-915B-4BCD-A995-67B9906F4FB0}" dt="2024-12-19T23:09:36.644" v="1" actId="20577"/>
        <pc:sldMkLst>
          <pc:docMk/>
          <pc:sldMk cId="3910271097" sldId="257"/>
        </pc:sldMkLst>
        <pc:spChg chg="mod">
          <ac:chgData name="Larry Pavlik" userId="1118f5dddc1eeda9" providerId="Windows Live" clId="Web-{0EE1FAB6-915B-4BCD-A995-67B9906F4FB0}" dt="2024-12-19T23:09:36.644" v="1" actId="20577"/>
          <ac:spMkLst>
            <pc:docMk/>
            <pc:sldMk cId="3910271097" sldId="257"/>
            <ac:spMk id="6" creationId="{BE56B045-61AA-8D88-C3B3-B2E2F7620298}"/>
          </ac:spMkLst>
        </pc:spChg>
      </pc:sldChg>
      <pc:sldChg chg="delSp modSp new">
        <pc:chgData name="Larry Pavlik" userId="1118f5dddc1eeda9" providerId="Windows Live" clId="Web-{0EE1FAB6-915B-4BCD-A995-67B9906F4FB0}" dt="2024-12-19T23:58:51.356" v="22" actId="20577"/>
        <pc:sldMkLst>
          <pc:docMk/>
          <pc:sldMk cId="983261777" sldId="274"/>
        </pc:sldMkLst>
        <pc:spChg chg="mod">
          <ac:chgData name="Larry Pavlik" userId="1118f5dddc1eeda9" providerId="Windows Live" clId="Web-{0EE1FAB6-915B-4BCD-A995-67B9906F4FB0}" dt="2024-12-19T23:58:51.356" v="22" actId="20577"/>
          <ac:spMkLst>
            <pc:docMk/>
            <pc:sldMk cId="983261777" sldId="274"/>
            <ac:spMk id="2" creationId="{7D1DA74F-1212-43FE-4A2F-B918155D5B9E}"/>
          </ac:spMkLst>
        </pc:spChg>
        <pc:spChg chg="del">
          <ac:chgData name="Larry Pavlik" userId="1118f5dddc1eeda9" providerId="Windows Live" clId="Web-{0EE1FAB6-915B-4BCD-A995-67B9906F4FB0}" dt="2024-12-19T23:58:36.183" v="9"/>
          <ac:spMkLst>
            <pc:docMk/>
            <pc:sldMk cId="983261777" sldId="274"/>
            <ac:spMk id="3" creationId="{19EBDE07-B69E-2D97-6A14-C41598ADDA0F}"/>
          </ac:spMkLst>
        </pc:spChg>
        <pc:spChg chg="del">
          <ac:chgData name="Larry Pavlik" userId="1118f5dddc1eeda9" providerId="Windows Live" clId="Web-{0EE1FAB6-915B-4BCD-A995-67B9906F4FB0}" dt="2024-12-19T23:58:37.527" v="10"/>
          <ac:spMkLst>
            <pc:docMk/>
            <pc:sldMk cId="983261777" sldId="274"/>
            <ac:spMk id="4" creationId="{E6F3E895-A97D-3317-9B30-332E7D8E4489}"/>
          </ac:spMkLst>
        </pc:spChg>
        <pc:spChg chg="del">
          <ac:chgData name="Larry Pavlik" userId="1118f5dddc1eeda9" providerId="Windows Live" clId="Web-{0EE1FAB6-915B-4BCD-A995-67B9906F4FB0}" dt="2024-12-19T23:58:39.699" v="12"/>
          <ac:spMkLst>
            <pc:docMk/>
            <pc:sldMk cId="983261777" sldId="274"/>
            <ac:spMk id="5" creationId="{1C5BE707-20AA-E7AD-03F2-05B8F992363F}"/>
          </ac:spMkLst>
        </pc:spChg>
        <pc:spChg chg="del">
          <ac:chgData name="Larry Pavlik" userId="1118f5dddc1eeda9" providerId="Windows Live" clId="Web-{0EE1FAB6-915B-4BCD-A995-67B9906F4FB0}" dt="2024-12-19T23:58:38.996" v="11"/>
          <ac:spMkLst>
            <pc:docMk/>
            <pc:sldMk cId="983261777" sldId="274"/>
            <ac:spMk id="6" creationId="{88D313B7-3EC9-256D-4DA0-77A0825D2D51}"/>
          </ac:spMkLst>
        </pc:spChg>
      </pc:sldChg>
      <pc:sldChg chg="addSp delSp modSp new del">
        <pc:chgData name="Larry Pavlik" userId="1118f5dddc1eeda9" providerId="Windows Live" clId="Web-{0EE1FAB6-915B-4BCD-A995-67B9906F4FB0}" dt="2024-12-19T23:37:05.619" v="6"/>
        <pc:sldMkLst>
          <pc:docMk/>
          <pc:sldMk cId="2090645973" sldId="274"/>
        </pc:sldMkLst>
        <pc:spChg chg="del">
          <ac:chgData name="Larry Pavlik" userId="1118f5dddc1eeda9" providerId="Windows Live" clId="Web-{0EE1FAB6-915B-4BCD-A995-67B9906F4FB0}" dt="2024-12-19T23:36:03.885" v="3"/>
          <ac:spMkLst>
            <pc:docMk/>
            <pc:sldMk cId="2090645973" sldId="274"/>
            <ac:spMk id="2" creationId="{C2DA311F-BCF4-2769-CF04-5191B5A28473}"/>
          </ac:spMkLst>
        </pc:spChg>
        <pc:spChg chg="del">
          <ac:chgData name="Larry Pavlik" userId="1118f5dddc1eeda9" providerId="Windows Live" clId="Web-{0EE1FAB6-915B-4BCD-A995-67B9906F4FB0}" dt="2024-12-19T23:36:05.807" v="4"/>
          <ac:spMkLst>
            <pc:docMk/>
            <pc:sldMk cId="2090645973" sldId="274"/>
            <ac:spMk id="3" creationId="{3BC6CC2A-5004-978A-9C3E-801146FAC948}"/>
          </ac:spMkLst>
        </pc:spChg>
        <pc:picChg chg="add mod">
          <ac:chgData name="Larry Pavlik" userId="1118f5dddc1eeda9" providerId="Windows Live" clId="Web-{0EE1FAB6-915B-4BCD-A995-67B9906F4FB0}" dt="2024-12-19T23:36:07.775" v="5"/>
          <ac:picMkLst>
            <pc:docMk/>
            <pc:sldMk cId="2090645973" sldId="274"/>
            <ac:picMk id="4" creationId="{427E270E-B93E-D5A0-2109-6364A0B4B926}"/>
          </ac:picMkLst>
        </pc:picChg>
      </pc:sldChg>
    </pc:docChg>
  </pc:docChgLst>
  <pc:docChgLst>
    <pc:chgData name="Larry Pavlik" userId="1118f5dddc1eeda9" providerId="Windows Live" clId="Web-{270AB700-17E7-4F24-BF19-25888B5CFBE0}"/>
    <pc:docChg chg="modSld">
      <pc:chgData name="Larry Pavlik" userId="1118f5dddc1eeda9" providerId="Windows Live" clId="Web-{270AB700-17E7-4F24-BF19-25888B5CFBE0}" dt="2024-12-18T02:14:20.954" v="161" actId="20577"/>
      <pc:docMkLst>
        <pc:docMk/>
      </pc:docMkLst>
      <pc:sldChg chg="addSp modSp">
        <pc:chgData name="Larry Pavlik" userId="1118f5dddc1eeda9" providerId="Windows Live" clId="Web-{270AB700-17E7-4F24-BF19-25888B5CFBE0}" dt="2024-12-18T02:09:11.143" v="148" actId="1076"/>
        <pc:sldMkLst>
          <pc:docMk/>
          <pc:sldMk cId="1680395916" sldId="264"/>
        </pc:sldMkLst>
        <pc:spChg chg="mod">
          <ac:chgData name="Larry Pavlik" userId="1118f5dddc1eeda9" providerId="Windows Live" clId="Web-{270AB700-17E7-4F24-BF19-25888B5CFBE0}" dt="2024-12-18T02:07:53.565" v="113" actId="20577"/>
          <ac:spMkLst>
            <pc:docMk/>
            <pc:sldMk cId="1680395916" sldId="264"/>
            <ac:spMk id="2" creationId="{971CFED3-BD1F-CB64-BCCB-B19B658C500F}"/>
          </ac:spMkLst>
        </pc:spChg>
        <pc:spChg chg="add mod">
          <ac:chgData name="Larry Pavlik" userId="1118f5dddc1eeda9" providerId="Windows Live" clId="Web-{270AB700-17E7-4F24-BF19-25888B5CFBE0}" dt="2024-12-18T02:09:03.237" v="146" actId="14100"/>
          <ac:spMkLst>
            <pc:docMk/>
            <pc:sldMk cId="1680395916" sldId="264"/>
            <ac:spMk id="4" creationId="{34B6486E-4808-507F-3C6B-513E07825EA4}"/>
          </ac:spMkLst>
        </pc:spChg>
        <pc:picChg chg="mod">
          <ac:chgData name="Larry Pavlik" userId="1118f5dddc1eeda9" providerId="Windows Live" clId="Web-{270AB700-17E7-4F24-BF19-25888B5CFBE0}" dt="2024-12-18T02:09:11.143" v="148" actId="1076"/>
          <ac:picMkLst>
            <pc:docMk/>
            <pc:sldMk cId="1680395916" sldId="264"/>
            <ac:picMk id="5" creationId="{6602A9DB-E162-F2BE-F07A-6E84BFA596EE}"/>
          </ac:picMkLst>
        </pc:picChg>
      </pc:sldChg>
      <pc:sldChg chg="addSp delSp modSp">
        <pc:chgData name="Larry Pavlik" userId="1118f5dddc1eeda9" providerId="Windows Live" clId="Web-{270AB700-17E7-4F24-BF19-25888B5CFBE0}" dt="2024-12-18T02:07:41.049" v="112" actId="1076"/>
        <pc:sldMkLst>
          <pc:docMk/>
          <pc:sldMk cId="3247240348" sldId="267"/>
        </pc:sldMkLst>
        <pc:spChg chg="add mod">
          <ac:chgData name="Larry Pavlik" userId="1118f5dddc1eeda9" providerId="Windows Live" clId="Web-{270AB700-17E7-4F24-BF19-25888B5CFBE0}" dt="2024-12-18T02:07:35.550" v="110" actId="20577"/>
          <ac:spMkLst>
            <pc:docMk/>
            <pc:sldMk cId="3247240348" sldId="267"/>
            <ac:spMk id="3" creationId="{95B018F8-8632-6D46-167B-F3D36052C1A1}"/>
          </ac:spMkLst>
        </pc:spChg>
        <pc:spChg chg="add del mod">
          <ac:chgData name="Larry Pavlik" userId="1118f5dddc1eeda9" providerId="Windows Live" clId="Web-{270AB700-17E7-4F24-BF19-25888B5CFBE0}" dt="2024-12-18T02:07:19.190" v="106"/>
          <ac:spMkLst>
            <pc:docMk/>
            <pc:sldMk cId="3247240348" sldId="267"/>
            <ac:spMk id="6" creationId="{EC0789BF-C74E-B2A3-DE3D-387960D11C7B}"/>
          </ac:spMkLst>
        </pc:spChg>
        <pc:picChg chg="mod">
          <ac:chgData name="Larry Pavlik" userId="1118f5dddc1eeda9" providerId="Windows Live" clId="Web-{270AB700-17E7-4F24-BF19-25888B5CFBE0}" dt="2024-12-18T02:07:41.049" v="112" actId="1076"/>
          <ac:picMkLst>
            <pc:docMk/>
            <pc:sldMk cId="3247240348" sldId="267"/>
            <ac:picMk id="5" creationId="{B5AD5173-B699-4776-1F35-276721F25F46}"/>
          </ac:picMkLst>
        </pc:picChg>
      </pc:sldChg>
      <pc:sldChg chg="addSp delSp modSp">
        <pc:chgData name="Larry Pavlik" userId="1118f5dddc1eeda9" providerId="Windows Live" clId="Web-{270AB700-17E7-4F24-BF19-25888B5CFBE0}" dt="2024-12-18T02:13:25.298" v="154" actId="14100"/>
        <pc:sldMkLst>
          <pc:docMk/>
          <pc:sldMk cId="1223774384" sldId="268"/>
        </pc:sldMkLst>
        <pc:spChg chg="add del mod">
          <ac:chgData name="Larry Pavlik" userId="1118f5dddc1eeda9" providerId="Windows Live" clId="Web-{270AB700-17E7-4F24-BF19-25888B5CFBE0}" dt="2024-12-18T02:11:02.111" v="150"/>
          <ac:spMkLst>
            <pc:docMk/>
            <pc:sldMk cId="1223774384" sldId="268"/>
            <ac:spMk id="3" creationId="{2BE4ADFE-0511-A43C-4135-923894A05283}"/>
          </ac:spMkLst>
        </pc:spChg>
        <pc:picChg chg="add mod ord">
          <ac:chgData name="Larry Pavlik" userId="1118f5dddc1eeda9" providerId="Windows Live" clId="Web-{270AB700-17E7-4F24-BF19-25888B5CFBE0}" dt="2024-12-18T02:13:25.298" v="154" actId="14100"/>
          <ac:picMkLst>
            <pc:docMk/>
            <pc:sldMk cId="1223774384" sldId="268"/>
            <ac:picMk id="4" creationId="{04D99A71-CCE5-6208-F2C2-1DAD3C478FBE}"/>
          </ac:picMkLst>
        </pc:picChg>
        <pc:picChg chg="del">
          <ac:chgData name="Larry Pavlik" userId="1118f5dddc1eeda9" providerId="Windows Live" clId="Web-{270AB700-17E7-4F24-BF19-25888B5CFBE0}" dt="2024-12-18T02:10:59.564" v="149"/>
          <ac:picMkLst>
            <pc:docMk/>
            <pc:sldMk cId="1223774384" sldId="268"/>
            <ac:picMk id="8" creationId="{DEB07B4E-53F8-E407-9219-743A3D58C89F}"/>
          </ac:picMkLst>
        </pc:picChg>
      </pc:sldChg>
      <pc:sldChg chg="modSp">
        <pc:chgData name="Larry Pavlik" userId="1118f5dddc1eeda9" providerId="Windows Live" clId="Web-{270AB700-17E7-4F24-BF19-25888B5CFBE0}" dt="2024-12-18T02:14:20.954" v="161" actId="20577"/>
        <pc:sldMkLst>
          <pc:docMk/>
          <pc:sldMk cId="2540991487" sldId="269"/>
        </pc:sldMkLst>
        <pc:spChg chg="mod">
          <ac:chgData name="Larry Pavlik" userId="1118f5dddc1eeda9" providerId="Windows Live" clId="Web-{270AB700-17E7-4F24-BF19-25888B5CFBE0}" dt="2024-12-18T02:14:20.954" v="161" actId="20577"/>
          <ac:spMkLst>
            <pc:docMk/>
            <pc:sldMk cId="2540991487" sldId="269"/>
            <ac:spMk id="7" creationId="{65B9EABC-E7C3-B619-1DFB-41DA22998C7E}"/>
          </ac:spMkLst>
        </pc:spChg>
      </pc:sldChg>
    </pc:docChg>
  </pc:docChgLst>
  <pc:docChgLst>
    <pc:chgData name="Larry Pavlik" userId="1118f5dddc1eeda9" providerId="Windows Live" clId="Web-{436F8330-E5BF-45E0-AB36-51343BD7D168}"/>
    <pc:docChg chg="addSld modSld">
      <pc:chgData name="Larry Pavlik" userId="1118f5dddc1eeda9" providerId="Windows Live" clId="Web-{436F8330-E5BF-45E0-AB36-51343BD7D168}" dt="2024-12-18T02:30:47.746" v="135" actId="14100"/>
      <pc:docMkLst>
        <pc:docMk/>
      </pc:docMkLst>
      <pc:sldChg chg="modSp">
        <pc:chgData name="Larry Pavlik" userId="1118f5dddc1eeda9" providerId="Windows Live" clId="Web-{436F8330-E5BF-45E0-AB36-51343BD7D168}" dt="2024-12-18T02:29:31.541" v="114" actId="1076"/>
        <pc:sldMkLst>
          <pc:docMk/>
          <pc:sldMk cId="1680395916" sldId="264"/>
        </pc:sldMkLst>
        <pc:spChg chg="mod">
          <ac:chgData name="Larry Pavlik" userId="1118f5dddc1eeda9" providerId="Windows Live" clId="Web-{436F8330-E5BF-45E0-AB36-51343BD7D168}" dt="2024-12-18T02:29:24.587" v="112" actId="14100"/>
          <ac:spMkLst>
            <pc:docMk/>
            <pc:sldMk cId="1680395916" sldId="264"/>
            <ac:spMk id="4" creationId="{34B6486E-4808-507F-3C6B-513E07825EA4}"/>
          </ac:spMkLst>
        </pc:spChg>
        <pc:picChg chg="mod">
          <ac:chgData name="Larry Pavlik" userId="1118f5dddc1eeda9" providerId="Windows Live" clId="Web-{436F8330-E5BF-45E0-AB36-51343BD7D168}" dt="2024-12-18T02:29:31.541" v="114" actId="1076"/>
          <ac:picMkLst>
            <pc:docMk/>
            <pc:sldMk cId="1680395916" sldId="264"/>
            <ac:picMk id="5" creationId="{6602A9DB-E162-F2BE-F07A-6E84BFA596EE}"/>
          </ac:picMkLst>
        </pc:picChg>
      </pc:sldChg>
      <pc:sldChg chg="modSp new">
        <pc:chgData name="Larry Pavlik" userId="1118f5dddc1eeda9" providerId="Windows Live" clId="Web-{436F8330-E5BF-45E0-AB36-51343BD7D168}" dt="2024-12-18T02:30:47.746" v="135" actId="14100"/>
        <pc:sldMkLst>
          <pc:docMk/>
          <pc:sldMk cId="3830639506" sldId="271"/>
        </pc:sldMkLst>
        <pc:spChg chg="mod">
          <ac:chgData name="Larry Pavlik" userId="1118f5dddc1eeda9" providerId="Windows Live" clId="Web-{436F8330-E5BF-45E0-AB36-51343BD7D168}" dt="2024-12-18T02:30:47.746" v="135" actId="14100"/>
          <ac:spMkLst>
            <pc:docMk/>
            <pc:sldMk cId="3830639506" sldId="271"/>
            <ac:spMk id="2" creationId="{39DB55B9-7C62-E65E-FDDB-97EF563EC737}"/>
          </ac:spMkLst>
        </pc:spChg>
        <pc:spChg chg="mod">
          <ac:chgData name="Larry Pavlik" userId="1118f5dddc1eeda9" providerId="Windows Live" clId="Web-{436F8330-E5BF-45E0-AB36-51343BD7D168}" dt="2024-12-18T02:28:39.758" v="103" actId="14100"/>
          <ac:spMkLst>
            <pc:docMk/>
            <pc:sldMk cId="3830639506" sldId="271"/>
            <ac:spMk id="3" creationId="{0FA8B642-D655-8610-394F-01E330FB4CDD}"/>
          </ac:spMkLst>
        </pc:spChg>
      </pc:sldChg>
    </pc:docChg>
  </pc:docChgLst>
  <pc:docChgLst>
    <pc:chgData name="Guest User" providerId="Windows Live" clId="Web-{01E802AC-E502-4272-BEEA-3BA6188B0FFD}"/>
    <pc:docChg chg="modSld sldOrd">
      <pc:chgData name="Guest User" userId="" providerId="Windows Live" clId="Web-{01E802AC-E502-4272-BEEA-3BA6188B0FFD}" dt="2024-12-18T02:42:49.673" v="267" actId="20577"/>
      <pc:docMkLst>
        <pc:docMk/>
      </pc:docMkLst>
      <pc:sldChg chg="modSp">
        <pc:chgData name="Guest User" userId="" providerId="Windows Live" clId="Web-{01E802AC-E502-4272-BEEA-3BA6188B0FFD}" dt="2024-12-18T02:42:49.673" v="267" actId="20577"/>
        <pc:sldMkLst>
          <pc:docMk/>
          <pc:sldMk cId="3910271097" sldId="257"/>
        </pc:sldMkLst>
        <pc:spChg chg="mod">
          <ac:chgData name="Guest User" userId="" providerId="Windows Live" clId="Web-{01E802AC-E502-4272-BEEA-3BA6188B0FFD}" dt="2024-12-18T02:42:49.673" v="267" actId="20577"/>
          <ac:spMkLst>
            <pc:docMk/>
            <pc:sldMk cId="3910271097" sldId="257"/>
            <ac:spMk id="6" creationId="{BE56B045-61AA-8D88-C3B3-B2E2F7620298}"/>
          </ac:spMkLst>
        </pc:spChg>
      </pc:sldChg>
      <pc:sldChg chg="modSp">
        <pc:chgData name="Guest User" userId="" providerId="Windows Live" clId="Web-{01E802AC-E502-4272-BEEA-3BA6188B0FFD}" dt="2024-12-18T02:41:19.967" v="227" actId="20577"/>
        <pc:sldMkLst>
          <pc:docMk/>
          <pc:sldMk cId="1279943258" sldId="258"/>
        </pc:sldMkLst>
        <pc:spChg chg="mod">
          <ac:chgData name="Guest User" userId="" providerId="Windows Live" clId="Web-{01E802AC-E502-4272-BEEA-3BA6188B0FFD}" dt="2024-12-18T02:41:19.967" v="227" actId="20577"/>
          <ac:spMkLst>
            <pc:docMk/>
            <pc:sldMk cId="1279943258" sldId="258"/>
            <ac:spMk id="4" creationId="{51F30173-0982-E22F-B289-AE60B6F58F95}"/>
          </ac:spMkLst>
        </pc:spChg>
        <pc:picChg chg="mod">
          <ac:chgData name="Guest User" userId="" providerId="Windows Live" clId="Web-{01E802AC-E502-4272-BEEA-3BA6188B0FFD}" dt="2024-12-18T02:39:07.619" v="216" actId="1076"/>
          <ac:picMkLst>
            <pc:docMk/>
            <pc:sldMk cId="1279943258" sldId="258"/>
            <ac:picMk id="5" creationId="{04B6A91D-AC36-470A-982F-E541D3CE4D75}"/>
          </ac:picMkLst>
        </pc:picChg>
      </pc:sldChg>
      <pc:sldChg chg="modSp">
        <pc:chgData name="Guest User" userId="" providerId="Windows Live" clId="Web-{01E802AC-E502-4272-BEEA-3BA6188B0FFD}" dt="2024-12-18T02:34:36.250" v="201" actId="20577"/>
        <pc:sldMkLst>
          <pc:docMk/>
          <pc:sldMk cId="3073908345" sldId="260"/>
        </pc:sldMkLst>
        <pc:spChg chg="mod">
          <ac:chgData name="Guest User" userId="" providerId="Windows Live" clId="Web-{01E802AC-E502-4272-BEEA-3BA6188B0FFD}" dt="2024-12-18T02:34:36.250" v="201" actId="20577"/>
          <ac:spMkLst>
            <pc:docMk/>
            <pc:sldMk cId="3073908345" sldId="260"/>
            <ac:spMk id="3" creationId="{081FC661-59FC-9FE0-40EE-59DB19FBEC77}"/>
          </ac:spMkLst>
        </pc:spChg>
      </pc:sldChg>
      <pc:sldChg chg="ord">
        <pc:chgData name="Guest User" userId="" providerId="Windows Live" clId="Web-{01E802AC-E502-4272-BEEA-3BA6188B0FFD}" dt="2024-12-18T02:37:23.568" v="211"/>
        <pc:sldMkLst>
          <pc:docMk/>
          <pc:sldMk cId="205597501" sldId="262"/>
        </pc:sldMkLst>
      </pc:sldChg>
      <pc:sldChg chg="modSp">
        <pc:chgData name="Guest User" userId="" providerId="Windows Live" clId="Web-{01E802AC-E502-4272-BEEA-3BA6188B0FFD}" dt="2024-12-18T02:38:00.226" v="215" actId="20577"/>
        <pc:sldMkLst>
          <pc:docMk/>
          <pc:sldMk cId="1680395916" sldId="264"/>
        </pc:sldMkLst>
        <pc:spChg chg="mod">
          <ac:chgData name="Guest User" userId="" providerId="Windows Live" clId="Web-{01E802AC-E502-4272-BEEA-3BA6188B0FFD}" dt="2024-12-18T02:38:00.226" v="215" actId="20577"/>
          <ac:spMkLst>
            <pc:docMk/>
            <pc:sldMk cId="1680395916" sldId="264"/>
            <ac:spMk id="4" creationId="{34B6486E-4808-507F-3C6B-513E07825EA4}"/>
          </ac:spMkLst>
        </pc:spChg>
      </pc:sldChg>
    </pc:docChg>
  </pc:docChgLst>
  <pc:docChgLst>
    <pc:chgData name="Guest User" providerId="Windows Live" clId="Web-{C2B9BDF9-4641-4425-B0B2-4BBE1B6990D8}"/>
    <pc:docChg chg="modSld">
      <pc:chgData name="Guest User" userId="" providerId="Windows Live" clId="Web-{C2B9BDF9-4641-4425-B0B2-4BBE1B6990D8}" dt="2024-12-18T02:43:22.345" v="0" actId="20577"/>
      <pc:docMkLst>
        <pc:docMk/>
      </pc:docMkLst>
      <pc:sldChg chg="modSp">
        <pc:chgData name="Guest User" userId="" providerId="Windows Live" clId="Web-{C2B9BDF9-4641-4425-B0B2-4BBE1B6990D8}" dt="2024-12-18T02:43:22.345" v="0" actId="20577"/>
        <pc:sldMkLst>
          <pc:docMk/>
          <pc:sldMk cId="3910271097" sldId="257"/>
        </pc:sldMkLst>
        <pc:spChg chg="mod">
          <ac:chgData name="Guest User" userId="" providerId="Windows Live" clId="Web-{C2B9BDF9-4641-4425-B0B2-4BBE1B6990D8}" dt="2024-12-18T02:43:22.345" v="0" actId="20577"/>
          <ac:spMkLst>
            <pc:docMk/>
            <pc:sldMk cId="3910271097" sldId="257"/>
            <ac:spMk id="6" creationId="{BE56B045-61AA-8D88-C3B3-B2E2F7620298}"/>
          </ac:spMkLst>
        </pc:spChg>
      </pc:sldChg>
    </pc:docChg>
  </pc:docChgLst>
  <pc:docChgLst>
    <pc:chgData name="Guest User" providerId="Windows Live" clId="Web-{92DF534E-B4AD-459A-A45F-89A4403457E8}"/>
    <pc:docChg chg="modSld">
      <pc:chgData name="Guest User" userId="" providerId="Windows Live" clId="Web-{92DF534E-B4AD-459A-A45F-89A4403457E8}" dt="2024-12-18T02:30:04.020" v="546" actId="20577"/>
      <pc:docMkLst>
        <pc:docMk/>
      </pc:docMkLst>
      <pc:sldChg chg="modSp">
        <pc:chgData name="Guest User" userId="" providerId="Windows Live" clId="Web-{92DF534E-B4AD-459A-A45F-89A4403457E8}" dt="2024-12-18T02:30:04.020" v="546" actId="20577"/>
        <pc:sldMkLst>
          <pc:docMk/>
          <pc:sldMk cId="1279943258" sldId="258"/>
        </pc:sldMkLst>
        <pc:spChg chg="mod">
          <ac:chgData name="Guest User" userId="" providerId="Windows Live" clId="Web-{92DF534E-B4AD-459A-A45F-89A4403457E8}" dt="2024-12-18T02:30:04.020" v="546" actId="20577"/>
          <ac:spMkLst>
            <pc:docMk/>
            <pc:sldMk cId="1279943258" sldId="258"/>
            <ac:spMk id="4" creationId="{51F30173-0982-E22F-B289-AE60B6F58F95}"/>
          </ac:spMkLst>
        </pc:spChg>
      </pc:sldChg>
    </pc:docChg>
  </pc:docChgLst>
  <pc:docChgLst>
    <pc:chgData name="Larry Pavlik" userId="1118f5dddc1eeda9" providerId="Windows Live" clId="Web-{CC73B818-AFAE-4433-A49D-3BAE5E14F229}"/>
    <pc:docChg chg="modSld sldOrd">
      <pc:chgData name="Larry Pavlik" userId="1118f5dddc1eeda9" providerId="Windows Live" clId="Web-{CC73B818-AFAE-4433-A49D-3BAE5E14F229}" dt="2024-12-18T02:47:37.321" v="112" actId="20577"/>
      <pc:docMkLst>
        <pc:docMk/>
      </pc:docMkLst>
      <pc:sldChg chg="modSp">
        <pc:chgData name="Larry Pavlik" userId="1118f5dddc1eeda9" providerId="Windows Live" clId="Web-{CC73B818-AFAE-4433-A49D-3BAE5E14F229}" dt="2024-12-18T02:44:37.659" v="105" actId="20577"/>
        <pc:sldMkLst>
          <pc:docMk/>
          <pc:sldMk cId="1680395916" sldId="264"/>
        </pc:sldMkLst>
        <pc:spChg chg="mod">
          <ac:chgData name="Larry Pavlik" userId="1118f5dddc1eeda9" providerId="Windows Live" clId="Web-{CC73B818-AFAE-4433-A49D-3BAE5E14F229}" dt="2024-12-18T02:44:37.659" v="105" actId="20577"/>
          <ac:spMkLst>
            <pc:docMk/>
            <pc:sldMk cId="1680395916" sldId="264"/>
            <ac:spMk id="4" creationId="{34B6486E-4808-507F-3C6B-513E07825EA4}"/>
          </ac:spMkLst>
        </pc:spChg>
        <pc:picChg chg="mod">
          <ac:chgData name="Larry Pavlik" userId="1118f5dddc1eeda9" providerId="Windows Live" clId="Web-{CC73B818-AFAE-4433-A49D-3BAE5E14F229}" dt="2024-12-18T02:43:26.594" v="52" actId="14100"/>
          <ac:picMkLst>
            <pc:docMk/>
            <pc:sldMk cId="1680395916" sldId="264"/>
            <ac:picMk id="5" creationId="{6602A9DB-E162-F2BE-F07A-6E84BFA596EE}"/>
          </ac:picMkLst>
        </pc:picChg>
      </pc:sldChg>
      <pc:sldChg chg="modSp ord">
        <pc:chgData name="Larry Pavlik" userId="1118f5dddc1eeda9" providerId="Windows Live" clId="Web-{CC73B818-AFAE-4433-A49D-3BAE5E14F229}" dt="2024-12-18T02:47:37.321" v="112" actId="20577"/>
        <pc:sldMkLst>
          <pc:docMk/>
          <pc:sldMk cId="3830639506" sldId="271"/>
        </pc:sldMkLst>
        <pc:spChg chg="mod">
          <ac:chgData name="Larry Pavlik" userId="1118f5dddc1eeda9" providerId="Windows Live" clId="Web-{CC73B818-AFAE-4433-A49D-3BAE5E14F229}" dt="2024-12-18T02:47:37.321" v="112" actId="20577"/>
          <ac:spMkLst>
            <pc:docMk/>
            <pc:sldMk cId="3830639506" sldId="271"/>
            <ac:spMk id="3" creationId="{0FA8B642-D655-8610-394F-01E330FB4CDD}"/>
          </ac:spMkLst>
        </pc:spChg>
      </pc:sldChg>
      <pc:sldChg chg="modSp ord">
        <pc:chgData name="Larry Pavlik" userId="1118f5dddc1eeda9" providerId="Windows Live" clId="Web-{CC73B818-AFAE-4433-A49D-3BAE5E14F229}" dt="2024-12-18T02:41:40.759" v="7" actId="20577"/>
        <pc:sldMkLst>
          <pc:docMk/>
          <pc:sldMk cId="2862528269" sldId="272"/>
        </pc:sldMkLst>
        <pc:spChg chg="mod">
          <ac:chgData name="Larry Pavlik" userId="1118f5dddc1eeda9" providerId="Windows Live" clId="Web-{CC73B818-AFAE-4433-A49D-3BAE5E14F229}" dt="2024-12-18T02:41:40.759" v="7" actId="20577"/>
          <ac:spMkLst>
            <pc:docMk/>
            <pc:sldMk cId="2862528269" sldId="272"/>
            <ac:spMk id="6" creationId="{9713EEAE-BCC8-A6F7-C31F-95DD970BCE07}"/>
          </ac:spMkLst>
        </pc:spChg>
      </pc:sldChg>
    </pc:docChg>
  </pc:docChgLst>
  <pc:docChgLst>
    <pc:chgData name="Thomas Driggers" userId="6cd108cf7a6dfe53" providerId="LiveId" clId="{CC786DAF-40C2-48B9-9886-BFC07237EDEC}"/>
    <pc:docChg chg="undo custSel addSld modSld">
      <pc:chgData name="Thomas Driggers" userId="6cd108cf7a6dfe53" providerId="LiveId" clId="{CC786DAF-40C2-48B9-9886-BFC07237EDEC}" dt="2024-12-18T02:40:34.715" v="291" actId="1076"/>
      <pc:docMkLst>
        <pc:docMk/>
      </pc:docMkLst>
      <pc:sldChg chg="addSp delSp modSp mod">
        <pc:chgData name="Thomas Driggers" userId="6cd108cf7a6dfe53" providerId="LiveId" clId="{CC786DAF-40C2-48B9-9886-BFC07237EDEC}" dt="2024-12-18T02:40:34.715" v="291" actId="1076"/>
        <pc:sldMkLst>
          <pc:docMk/>
          <pc:sldMk cId="1279943258" sldId="258"/>
        </pc:sldMkLst>
        <pc:spChg chg="mod">
          <ac:chgData name="Thomas Driggers" userId="6cd108cf7a6dfe53" providerId="LiveId" clId="{CC786DAF-40C2-48B9-9886-BFC07237EDEC}" dt="2024-12-18T02:40:34.715" v="291" actId="1076"/>
          <ac:spMkLst>
            <pc:docMk/>
            <pc:sldMk cId="1279943258" sldId="258"/>
            <ac:spMk id="2" creationId="{58DED2A2-45F2-99C8-DEBD-E9D40C35B8CD}"/>
          </ac:spMkLst>
        </pc:spChg>
        <pc:spChg chg="mod">
          <ac:chgData name="Thomas Driggers" userId="6cd108cf7a6dfe53" providerId="LiveId" clId="{CC786DAF-40C2-48B9-9886-BFC07237EDEC}" dt="2024-12-18T02:40:25.697" v="290" actId="27636"/>
          <ac:spMkLst>
            <pc:docMk/>
            <pc:sldMk cId="1279943258" sldId="258"/>
            <ac:spMk id="4" creationId="{51F30173-0982-E22F-B289-AE60B6F58F95}"/>
          </ac:spMkLst>
        </pc:spChg>
        <pc:spChg chg="add">
          <ac:chgData name="Thomas Driggers" userId="6cd108cf7a6dfe53" providerId="LiveId" clId="{CC786DAF-40C2-48B9-9886-BFC07237EDEC}" dt="2024-12-18T02:39:52.684" v="283" actId="26606"/>
          <ac:spMkLst>
            <pc:docMk/>
            <pc:sldMk cId="1279943258" sldId="258"/>
            <ac:spMk id="10" creationId="{DB66C9CD-6BF4-44CA-8078-0BB819080761}"/>
          </ac:spMkLst>
        </pc:spChg>
        <pc:picChg chg="del mod ord">
          <ac:chgData name="Thomas Driggers" userId="6cd108cf7a6dfe53" providerId="LiveId" clId="{CC786DAF-40C2-48B9-9886-BFC07237EDEC}" dt="2024-12-18T02:39:24.581" v="280" actId="21"/>
          <ac:picMkLst>
            <pc:docMk/>
            <pc:sldMk cId="1279943258" sldId="258"/>
            <ac:picMk id="5" creationId="{04B6A91D-AC36-470A-982F-E541D3CE4D75}"/>
          </ac:picMkLst>
        </pc:picChg>
        <pc:picChg chg="add">
          <ac:chgData name="Thomas Driggers" userId="6cd108cf7a6dfe53" providerId="LiveId" clId="{CC786DAF-40C2-48B9-9886-BFC07237EDEC}" dt="2024-12-18T02:39:52.684" v="283" actId="26606"/>
          <ac:picMkLst>
            <pc:docMk/>
            <pc:sldMk cId="1279943258" sldId="258"/>
            <ac:picMk id="6" creationId="{C25B7A88-2C82-CE2A-0B3A-7B153AB29810}"/>
          </ac:picMkLst>
        </pc:picChg>
        <pc:cxnChg chg="add">
          <ac:chgData name="Thomas Driggers" userId="6cd108cf7a6dfe53" providerId="LiveId" clId="{CC786DAF-40C2-48B9-9886-BFC07237EDEC}" dt="2024-12-18T02:39:52.684" v="283" actId="26606"/>
          <ac:cxnSpMkLst>
            <pc:docMk/>
            <pc:sldMk cId="1279943258" sldId="258"/>
            <ac:cxnSpMk id="12" creationId="{77C6DF49-CBE3-4038-AC78-35DE4FD7CE8E}"/>
          </ac:cxnSpMkLst>
        </pc:cxnChg>
      </pc:sldChg>
      <pc:sldChg chg="addSp delSp modSp mod modClrScheme chgLayout">
        <pc:chgData name="Thomas Driggers" userId="6cd108cf7a6dfe53" providerId="LiveId" clId="{CC786DAF-40C2-48B9-9886-BFC07237EDEC}" dt="2024-12-18T01:51:20.457" v="24" actId="1076"/>
        <pc:sldMkLst>
          <pc:docMk/>
          <pc:sldMk cId="2270930720" sldId="263"/>
        </pc:sldMkLst>
        <pc:spChg chg="mod ord">
          <ac:chgData name="Thomas Driggers" userId="6cd108cf7a6dfe53" providerId="LiveId" clId="{CC786DAF-40C2-48B9-9886-BFC07237EDEC}" dt="2024-12-18T01:50:44.267" v="13" actId="1076"/>
          <ac:spMkLst>
            <pc:docMk/>
            <pc:sldMk cId="2270930720" sldId="263"/>
            <ac:spMk id="2" creationId="{079D3112-11F3-4B0F-1865-EA2629F7BE8E}"/>
          </ac:spMkLst>
        </pc:spChg>
        <pc:spChg chg="add del mod ord">
          <ac:chgData name="Thomas Driggers" userId="6cd108cf7a6dfe53" providerId="LiveId" clId="{CC786DAF-40C2-48B9-9886-BFC07237EDEC}" dt="2024-12-18T01:50:52.994" v="15" actId="931"/>
          <ac:spMkLst>
            <pc:docMk/>
            <pc:sldMk cId="2270930720" sldId="263"/>
            <ac:spMk id="6" creationId="{BF09DA82-45CD-69E7-B15F-97FAD74CE628}"/>
          </ac:spMkLst>
        </pc:spChg>
        <pc:picChg chg="mod ord">
          <ac:chgData name="Thomas Driggers" userId="6cd108cf7a6dfe53" providerId="LiveId" clId="{CC786DAF-40C2-48B9-9886-BFC07237EDEC}" dt="2024-12-18T01:51:20.457" v="24" actId="1076"/>
          <ac:picMkLst>
            <pc:docMk/>
            <pc:sldMk cId="2270930720" sldId="263"/>
            <ac:picMk id="5" creationId="{4BAF3928-6231-95B0-2C7B-C6DFC78FDD2B}"/>
          </ac:picMkLst>
        </pc:picChg>
        <pc:picChg chg="add mod">
          <ac:chgData name="Thomas Driggers" userId="6cd108cf7a6dfe53" providerId="LiveId" clId="{CC786DAF-40C2-48B9-9886-BFC07237EDEC}" dt="2024-12-18T01:51:14.799" v="22" actId="1076"/>
          <ac:picMkLst>
            <pc:docMk/>
            <pc:sldMk cId="2270930720" sldId="263"/>
            <ac:picMk id="8" creationId="{DCD9DF23-301C-D170-E668-4EAAE41CC707}"/>
          </ac:picMkLst>
        </pc:picChg>
      </pc:sldChg>
      <pc:sldChg chg="addSp delSp modSp mod">
        <pc:chgData name="Thomas Driggers" userId="6cd108cf7a6dfe53" providerId="LiveId" clId="{CC786DAF-40C2-48B9-9886-BFC07237EDEC}" dt="2024-12-18T01:58:45.079" v="36" actId="1076"/>
        <pc:sldMkLst>
          <pc:docMk/>
          <pc:sldMk cId="3934914789" sldId="270"/>
        </pc:sldMkLst>
        <pc:spChg chg="del">
          <ac:chgData name="Thomas Driggers" userId="6cd108cf7a6dfe53" providerId="LiveId" clId="{CC786DAF-40C2-48B9-9886-BFC07237EDEC}" dt="2024-12-18T01:58:18.724" v="28" actId="21"/>
          <ac:spMkLst>
            <pc:docMk/>
            <pc:sldMk cId="3934914789" sldId="270"/>
            <ac:spMk id="2" creationId="{AE23AF22-DD4A-D83A-23E8-FDC8901FE308}"/>
          </ac:spMkLst>
        </pc:spChg>
        <pc:spChg chg="del">
          <ac:chgData name="Thomas Driggers" userId="6cd108cf7a6dfe53" providerId="LiveId" clId="{CC786DAF-40C2-48B9-9886-BFC07237EDEC}" dt="2024-12-18T01:58:21.648" v="29" actId="21"/>
          <ac:spMkLst>
            <pc:docMk/>
            <pc:sldMk cId="3934914789" sldId="270"/>
            <ac:spMk id="3" creationId="{AF1C93AC-716A-7FA0-6E38-5C4EE0A9E580}"/>
          </ac:spMkLst>
        </pc:spChg>
        <pc:spChg chg="del">
          <ac:chgData name="Thomas Driggers" userId="6cd108cf7a6dfe53" providerId="LiveId" clId="{CC786DAF-40C2-48B9-9886-BFC07237EDEC}" dt="2024-12-18T01:58:14.314" v="25" actId="931"/>
          <ac:spMkLst>
            <pc:docMk/>
            <pc:sldMk cId="3934914789" sldId="270"/>
            <ac:spMk id="4" creationId="{3FEBCBC4-0964-D3EF-B165-3835DFC5736B}"/>
          </ac:spMkLst>
        </pc:spChg>
        <pc:spChg chg="del mod">
          <ac:chgData name="Thomas Driggers" userId="6cd108cf7a6dfe53" providerId="LiveId" clId="{CC786DAF-40C2-48B9-9886-BFC07237EDEC}" dt="2024-12-18T01:58:26.642" v="31" actId="21"/>
          <ac:spMkLst>
            <pc:docMk/>
            <pc:sldMk cId="3934914789" sldId="270"/>
            <ac:spMk id="5" creationId="{863EA9C8-8DF4-70C2-E700-A0F05751ACF0}"/>
          </ac:spMkLst>
        </pc:spChg>
        <pc:spChg chg="del">
          <ac:chgData name="Thomas Driggers" userId="6cd108cf7a6dfe53" providerId="LiveId" clId="{CC786DAF-40C2-48B9-9886-BFC07237EDEC}" dt="2024-12-18T01:58:29.325" v="32" actId="21"/>
          <ac:spMkLst>
            <pc:docMk/>
            <pc:sldMk cId="3934914789" sldId="270"/>
            <ac:spMk id="6" creationId="{2D6B779F-6D9D-C956-3B33-9096DBD846D5}"/>
          </ac:spMkLst>
        </pc:spChg>
        <pc:picChg chg="add mod">
          <ac:chgData name="Thomas Driggers" userId="6cd108cf7a6dfe53" providerId="LiveId" clId="{CC786DAF-40C2-48B9-9886-BFC07237EDEC}" dt="2024-12-18T01:58:45.079" v="36" actId="1076"/>
          <ac:picMkLst>
            <pc:docMk/>
            <pc:sldMk cId="3934914789" sldId="270"/>
            <ac:picMk id="8" creationId="{CF7BA31C-DE66-DB26-2B79-8085ED7644E4}"/>
          </ac:picMkLst>
        </pc:picChg>
      </pc:sldChg>
      <pc:sldChg chg="delSp modSp new mod">
        <pc:chgData name="Thomas Driggers" userId="6cd108cf7a6dfe53" providerId="LiveId" clId="{CC786DAF-40C2-48B9-9886-BFC07237EDEC}" dt="2024-12-18T02:38:01.456" v="274" actId="1076"/>
        <pc:sldMkLst>
          <pc:docMk/>
          <pc:sldMk cId="2862528269" sldId="272"/>
        </pc:sldMkLst>
        <pc:spChg chg="mod">
          <ac:chgData name="Thomas Driggers" userId="6cd108cf7a6dfe53" providerId="LiveId" clId="{CC786DAF-40C2-48B9-9886-BFC07237EDEC}" dt="2024-12-18T02:38:01.456" v="274" actId="1076"/>
          <ac:spMkLst>
            <pc:docMk/>
            <pc:sldMk cId="2862528269" sldId="272"/>
            <ac:spMk id="2" creationId="{8E7DFB69-17D6-A339-42A3-4A2B44A2D53F}"/>
          </ac:spMkLst>
        </pc:spChg>
        <pc:spChg chg="del">
          <ac:chgData name="Thomas Driggers" userId="6cd108cf7a6dfe53" providerId="LiveId" clId="{CC786DAF-40C2-48B9-9886-BFC07237EDEC}" dt="2024-12-18T02:35:41.099" v="58" actId="21"/>
          <ac:spMkLst>
            <pc:docMk/>
            <pc:sldMk cId="2862528269" sldId="272"/>
            <ac:spMk id="3" creationId="{6FAEDD8F-6A7A-FA5C-49C2-3EF2D7055F63}"/>
          </ac:spMkLst>
        </pc:spChg>
        <pc:spChg chg="del">
          <ac:chgData name="Thomas Driggers" userId="6cd108cf7a6dfe53" providerId="LiveId" clId="{CC786DAF-40C2-48B9-9886-BFC07237EDEC}" dt="2024-12-18T02:35:44.006" v="59" actId="21"/>
          <ac:spMkLst>
            <pc:docMk/>
            <pc:sldMk cId="2862528269" sldId="272"/>
            <ac:spMk id="4" creationId="{63EA7639-2CA8-F531-F5B2-082A2E0EA519}"/>
          </ac:spMkLst>
        </pc:spChg>
        <pc:spChg chg="mod">
          <ac:chgData name="Thomas Driggers" userId="6cd108cf7a6dfe53" providerId="LiveId" clId="{CC786DAF-40C2-48B9-9886-BFC07237EDEC}" dt="2024-12-18T02:37:57.761" v="273" actId="1076"/>
          <ac:spMkLst>
            <pc:docMk/>
            <pc:sldMk cId="2862528269" sldId="272"/>
            <ac:spMk id="5" creationId="{3F31726A-418B-B9CF-810A-FC4E8B8FC549}"/>
          </ac:spMkLst>
        </pc:spChg>
        <pc:spChg chg="mod">
          <ac:chgData name="Thomas Driggers" userId="6cd108cf7a6dfe53" providerId="LiveId" clId="{CC786DAF-40C2-48B9-9886-BFC07237EDEC}" dt="2024-12-18T02:37:49.487" v="271" actId="1076"/>
          <ac:spMkLst>
            <pc:docMk/>
            <pc:sldMk cId="2862528269" sldId="272"/>
            <ac:spMk id="6" creationId="{9713EEAE-BCC8-A6F7-C31F-95DD970BCE07}"/>
          </ac:spMkLst>
        </pc:spChg>
      </pc:sldChg>
    </pc:docChg>
  </pc:docChgLst>
  <pc:docChgLst>
    <pc:chgData name="Guest User" providerId="Windows Live" clId="Web-{863AD318-60DC-436B-B46F-4ED2E0E894E5}"/>
    <pc:docChg chg="modSld">
      <pc:chgData name="Guest User" userId="" providerId="Windows Live" clId="Web-{863AD318-60DC-436B-B46F-4ED2E0E894E5}" dt="2024-12-19T00:45:13.830" v="25"/>
      <pc:docMkLst>
        <pc:docMk/>
      </pc:docMkLst>
      <pc:sldChg chg="addSp modSp">
        <pc:chgData name="Guest User" userId="" providerId="Windows Live" clId="Web-{863AD318-60DC-436B-B46F-4ED2E0E894E5}" dt="2024-12-19T00:13:10.153" v="11" actId="1076"/>
        <pc:sldMkLst>
          <pc:docMk/>
          <pc:sldMk cId="205597501" sldId="262"/>
        </pc:sldMkLst>
        <pc:picChg chg="add mod modCrop">
          <ac:chgData name="Guest User" userId="" providerId="Windows Live" clId="Web-{863AD318-60DC-436B-B46F-4ED2E0E894E5}" dt="2024-12-19T00:13:10.153" v="11" actId="1076"/>
          <ac:picMkLst>
            <pc:docMk/>
            <pc:sldMk cId="205597501" sldId="262"/>
            <ac:picMk id="3" creationId="{DEA8CCA2-6D11-6F4C-EB30-A95E186A4165}"/>
          </ac:picMkLst>
        </pc:picChg>
        <pc:picChg chg="mod">
          <ac:chgData name="Guest User" userId="" providerId="Windows Live" clId="Web-{863AD318-60DC-436B-B46F-4ED2E0E894E5}" dt="2024-12-19T00:12:24.698" v="3" actId="1076"/>
          <ac:picMkLst>
            <pc:docMk/>
            <pc:sldMk cId="205597501" sldId="262"/>
            <ac:picMk id="5" creationId="{34BD8F62-1527-BAD1-327E-095BA917BAAB}"/>
          </ac:picMkLst>
        </pc:picChg>
      </pc:sldChg>
      <pc:sldChg chg="modSp">
        <pc:chgData name="Guest User" userId="" providerId="Windows Live" clId="Web-{863AD318-60DC-436B-B46F-4ED2E0E894E5}" dt="2024-12-19T00:45:13.830" v="25"/>
        <pc:sldMkLst>
          <pc:docMk/>
          <pc:sldMk cId="3267968498" sldId="273"/>
        </pc:sldMkLst>
        <pc:picChg chg="mod modCrop">
          <ac:chgData name="Guest User" userId="" providerId="Windows Live" clId="Web-{863AD318-60DC-436B-B46F-4ED2E0E894E5}" dt="2024-12-19T00:45:13.830" v="25"/>
          <ac:picMkLst>
            <pc:docMk/>
            <pc:sldMk cId="3267968498" sldId="273"/>
            <ac:picMk id="4" creationId="{C1519053-00F3-FB73-3AC7-3AC3A4D5FBDB}"/>
          </ac:picMkLst>
        </pc:picChg>
      </pc:sldChg>
    </pc:docChg>
  </pc:docChgLst>
  <pc:docChgLst>
    <pc:chgData name="Larry Pavlik" userId="1118f5dddc1eeda9" providerId="Windows Live" clId="Web-{7C749E66-FAC9-4F97-B5F6-BA4532D681D7}"/>
    <pc:docChg chg="addSld delSld modSld sldOrd">
      <pc:chgData name="Larry Pavlik" userId="1118f5dddc1eeda9" providerId="Windows Live" clId="Web-{7C749E66-FAC9-4F97-B5F6-BA4532D681D7}" dt="2024-12-19T00:27:55.190" v="212" actId="20577"/>
      <pc:docMkLst>
        <pc:docMk/>
      </pc:docMkLst>
      <pc:sldChg chg="ord">
        <pc:chgData name="Larry Pavlik" userId="1118f5dddc1eeda9" providerId="Windows Live" clId="Web-{7C749E66-FAC9-4F97-B5F6-BA4532D681D7}" dt="2024-12-19T00:21:19.818" v="48"/>
        <pc:sldMkLst>
          <pc:docMk/>
          <pc:sldMk cId="205597501" sldId="262"/>
        </pc:sldMkLst>
      </pc:sldChg>
      <pc:sldChg chg="modSp ord">
        <pc:chgData name="Larry Pavlik" userId="1118f5dddc1eeda9" providerId="Windows Live" clId="Web-{7C749E66-FAC9-4F97-B5F6-BA4532D681D7}" dt="2024-12-19T00:27:55.190" v="212" actId="20577"/>
        <pc:sldMkLst>
          <pc:docMk/>
          <pc:sldMk cId="1680395916" sldId="264"/>
        </pc:sldMkLst>
        <pc:spChg chg="mod">
          <ac:chgData name="Larry Pavlik" userId="1118f5dddc1eeda9" providerId="Windows Live" clId="Web-{7C749E66-FAC9-4F97-B5F6-BA4532D681D7}" dt="2024-12-19T00:20:20.332" v="45" actId="14100"/>
          <ac:spMkLst>
            <pc:docMk/>
            <pc:sldMk cId="1680395916" sldId="264"/>
            <ac:spMk id="2" creationId="{971CFED3-BD1F-CB64-BCCB-B19B658C500F}"/>
          </ac:spMkLst>
        </pc:spChg>
        <pc:spChg chg="mod">
          <ac:chgData name="Larry Pavlik" userId="1118f5dddc1eeda9" providerId="Windows Live" clId="Web-{7C749E66-FAC9-4F97-B5F6-BA4532D681D7}" dt="2024-12-19T00:27:55.190" v="212" actId="20577"/>
          <ac:spMkLst>
            <pc:docMk/>
            <pc:sldMk cId="1680395916" sldId="264"/>
            <ac:spMk id="4" creationId="{34B6486E-4808-507F-3C6B-513E07825EA4}"/>
          </ac:spMkLst>
        </pc:spChg>
        <pc:picChg chg="mod">
          <ac:chgData name="Larry Pavlik" userId="1118f5dddc1eeda9" providerId="Windows Live" clId="Web-{7C749E66-FAC9-4F97-B5F6-BA4532D681D7}" dt="2024-12-19T00:24:33.340" v="117" actId="14100"/>
          <ac:picMkLst>
            <pc:docMk/>
            <pc:sldMk cId="1680395916" sldId="264"/>
            <ac:picMk id="5" creationId="{6602A9DB-E162-F2BE-F07A-6E84BFA596EE}"/>
          </ac:picMkLst>
        </pc:picChg>
      </pc:sldChg>
      <pc:sldChg chg="del ord">
        <pc:chgData name="Larry Pavlik" userId="1118f5dddc1eeda9" providerId="Windows Live" clId="Web-{7C749E66-FAC9-4F97-B5F6-BA4532D681D7}" dt="2024-12-19T00:16:20.480" v="42"/>
        <pc:sldMkLst>
          <pc:docMk/>
          <pc:sldMk cId="3247240348" sldId="267"/>
        </pc:sldMkLst>
      </pc:sldChg>
      <pc:sldChg chg="modSp">
        <pc:chgData name="Larry Pavlik" userId="1118f5dddc1eeda9" providerId="Windows Live" clId="Web-{7C749E66-FAC9-4F97-B5F6-BA4532D681D7}" dt="2024-12-18T23:58:20.507" v="36" actId="20577"/>
        <pc:sldMkLst>
          <pc:docMk/>
          <pc:sldMk cId="3830639506" sldId="271"/>
        </pc:sldMkLst>
        <pc:spChg chg="mod">
          <ac:chgData name="Larry Pavlik" userId="1118f5dddc1eeda9" providerId="Windows Live" clId="Web-{7C749E66-FAC9-4F97-B5F6-BA4532D681D7}" dt="2024-12-18T23:58:20.507" v="36" actId="20577"/>
          <ac:spMkLst>
            <pc:docMk/>
            <pc:sldMk cId="3830639506" sldId="271"/>
            <ac:spMk id="3" creationId="{0FA8B642-D655-8610-394F-01E330FB4CDD}"/>
          </ac:spMkLst>
        </pc:spChg>
      </pc:sldChg>
      <pc:sldChg chg="addSp delSp modSp new">
        <pc:chgData name="Larry Pavlik" userId="1118f5dddc1eeda9" providerId="Windows Live" clId="Web-{7C749E66-FAC9-4F97-B5F6-BA4532D681D7}" dt="2024-12-19T00:09:03.528" v="41"/>
        <pc:sldMkLst>
          <pc:docMk/>
          <pc:sldMk cId="3267968498" sldId="273"/>
        </pc:sldMkLst>
        <pc:spChg chg="del">
          <ac:chgData name="Larry Pavlik" userId="1118f5dddc1eeda9" providerId="Windows Live" clId="Web-{7C749E66-FAC9-4F97-B5F6-BA4532D681D7}" dt="2024-12-19T00:09:01.653" v="40"/>
          <ac:spMkLst>
            <pc:docMk/>
            <pc:sldMk cId="3267968498" sldId="273"/>
            <ac:spMk id="2" creationId="{532FC21A-54D6-582F-C5DF-B4904345DD40}"/>
          </ac:spMkLst>
        </pc:spChg>
        <pc:spChg chg="del">
          <ac:chgData name="Larry Pavlik" userId="1118f5dddc1eeda9" providerId="Windows Live" clId="Web-{7C749E66-FAC9-4F97-B5F6-BA4532D681D7}" dt="2024-12-19T00:09:00.106" v="39"/>
          <ac:spMkLst>
            <pc:docMk/>
            <pc:sldMk cId="3267968498" sldId="273"/>
            <ac:spMk id="3" creationId="{EDC12F01-A892-46EA-D07A-F73876C6892E}"/>
          </ac:spMkLst>
        </pc:spChg>
        <pc:picChg chg="add mod">
          <ac:chgData name="Larry Pavlik" userId="1118f5dddc1eeda9" providerId="Windows Live" clId="Web-{7C749E66-FAC9-4F97-B5F6-BA4532D681D7}" dt="2024-12-19T00:09:03.528" v="41"/>
          <ac:picMkLst>
            <pc:docMk/>
            <pc:sldMk cId="3267968498" sldId="273"/>
            <ac:picMk id="4" creationId="{C1519053-00F3-FB73-3AC7-3AC3A4D5FBD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0223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5946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711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5979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66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1073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3347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1975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4468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351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12/19/2024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8407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12/19/2024</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35424482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38067-C739-C7D7-5845-0F7FFCF425DD}"/>
              </a:ext>
            </a:extLst>
          </p:cNvPr>
          <p:cNvSpPr>
            <a:spLocks noGrp="1"/>
          </p:cNvSpPr>
          <p:nvPr>
            <p:ph type="ctrTitle"/>
          </p:nvPr>
        </p:nvSpPr>
        <p:spPr>
          <a:xfrm>
            <a:off x="4983900" y="1079500"/>
            <a:ext cx="6119131" cy="2138400"/>
          </a:xfrm>
        </p:spPr>
        <p:txBody>
          <a:bodyPr>
            <a:normAutofit/>
          </a:bodyPr>
          <a:lstStyle/>
          <a:p>
            <a:r>
              <a:rPr lang="en-US"/>
              <a:t>Project 1 presentation</a:t>
            </a:r>
          </a:p>
        </p:txBody>
      </p:sp>
      <p:sp>
        <p:nvSpPr>
          <p:cNvPr id="3" name="Subtitle 2">
            <a:extLst>
              <a:ext uri="{FF2B5EF4-FFF2-40B4-BE49-F238E27FC236}">
                <a16:creationId xmlns:a16="http://schemas.microsoft.com/office/drawing/2014/main" id="{1694DDDE-4A5B-81DD-0BE2-CF0FD949EC5A}"/>
              </a:ext>
            </a:extLst>
          </p:cNvPr>
          <p:cNvSpPr>
            <a:spLocks noGrp="1"/>
          </p:cNvSpPr>
          <p:nvPr>
            <p:ph type="subTitle" idx="1"/>
          </p:nvPr>
        </p:nvSpPr>
        <p:spPr>
          <a:xfrm>
            <a:off x="4638856" y="4103444"/>
            <a:ext cx="6816480" cy="1655762"/>
          </a:xfrm>
        </p:spPr>
        <p:txBody>
          <a:bodyPr>
            <a:noAutofit/>
          </a:bodyPr>
          <a:lstStyle/>
          <a:p>
            <a:r>
              <a:rPr lang="en-US" sz="5400" b="1"/>
              <a:t>GLADIATOR EDITION </a:t>
            </a:r>
          </a:p>
        </p:txBody>
      </p:sp>
      <p:pic>
        <p:nvPicPr>
          <p:cNvPr id="4" name="Picture 3" descr="Network connection abstract against a white background">
            <a:extLst>
              <a:ext uri="{FF2B5EF4-FFF2-40B4-BE49-F238E27FC236}">
                <a16:creationId xmlns:a16="http://schemas.microsoft.com/office/drawing/2014/main" id="{08E4276A-C5CB-41C1-E145-DFBA40F6CD77}"/>
              </a:ext>
            </a:extLst>
          </p:cNvPr>
          <p:cNvPicPr>
            <a:picLocks noChangeAspect="1"/>
          </p:cNvPicPr>
          <p:nvPr/>
        </p:nvPicPr>
        <p:blipFill>
          <a:blip r:embed="rId2"/>
          <a:srcRect l="7168" r="55223"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55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19053-00F3-FB73-3AC7-3AC3A4D5FBDB}"/>
              </a:ext>
            </a:extLst>
          </p:cNvPr>
          <p:cNvPicPr>
            <a:picLocks noChangeAspect="1"/>
          </p:cNvPicPr>
          <p:nvPr/>
        </p:nvPicPr>
        <p:blipFill>
          <a:blip r:embed="rId2"/>
          <a:srcRect l="-243" t="1468" r="-2555" b="-2569"/>
          <a:stretch/>
        </p:blipFill>
        <p:spPr>
          <a:xfrm>
            <a:off x="1963654" y="675272"/>
            <a:ext cx="8466281" cy="5527530"/>
          </a:xfrm>
          <a:prstGeom prst="rect">
            <a:avLst/>
          </a:prstGeom>
        </p:spPr>
      </p:pic>
    </p:spTree>
    <p:extLst>
      <p:ext uri="{BB962C8B-B14F-4D97-AF65-F5344CB8AC3E}">
        <p14:creationId xmlns:p14="http://schemas.microsoft.com/office/powerpoint/2010/main" val="326796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9E6D-7DD0-A49E-860D-E7D797AC65B0}"/>
              </a:ext>
            </a:extLst>
          </p:cNvPr>
          <p:cNvSpPr>
            <a:spLocks noGrp="1"/>
          </p:cNvSpPr>
          <p:nvPr>
            <p:ph type="title"/>
          </p:nvPr>
        </p:nvSpPr>
        <p:spPr>
          <a:xfrm>
            <a:off x="1082675" y="216759"/>
            <a:ext cx="10026650" cy="1166206"/>
          </a:xfrm>
        </p:spPr>
        <p:txBody>
          <a:bodyPr>
            <a:normAutofit fontScale="90000"/>
          </a:bodyPr>
          <a:lstStyle/>
          <a:p>
            <a:pPr algn="ctr"/>
            <a:r>
              <a:rPr lang="en-US"/>
              <a:t>CAN PUBLIC FAVOR BE PREDICTED FROM ATTRIBUTES SUCH AS CROWD APPEAL TECHNIQUES AND SOCIAL STANDING?</a:t>
            </a:r>
          </a:p>
        </p:txBody>
      </p:sp>
      <p:pic>
        <p:nvPicPr>
          <p:cNvPr id="16" name="Content Placeholder 15" descr="A graph of a bar graph&#10;&#10;Description automatically generated with medium confidence">
            <a:extLst>
              <a:ext uri="{FF2B5EF4-FFF2-40B4-BE49-F238E27FC236}">
                <a16:creationId xmlns:a16="http://schemas.microsoft.com/office/drawing/2014/main" id="{D7ED95FF-C7CB-FEC2-99F1-9F2847212F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82675" y="1382965"/>
            <a:ext cx="9779144" cy="4977408"/>
          </a:xfrm>
        </p:spPr>
      </p:pic>
    </p:spTree>
    <p:extLst>
      <p:ext uri="{BB962C8B-B14F-4D97-AF65-F5344CB8AC3E}">
        <p14:creationId xmlns:p14="http://schemas.microsoft.com/office/powerpoint/2010/main" val="192814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different colored lines&#10;&#10;Description automatically generated">
            <a:extLst>
              <a:ext uri="{FF2B5EF4-FFF2-40B4-BE49-F238E27FC236}">
                <a16:creationId xmlns:a16="http://schemas.microsoft.com/office/drawing/2014/main" id="{A309E0A5-7A40-6DA6-1222-8DAA4DE1BD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3537" y="0"/>
            <a:ext cx="10344926" cy="6858000"/>
          </a:xfrm>
        </p:spPr>
      </p:pic>
    </p:spTree>
    <p:extLst>
      <p:ext uri="{BB962C8B-B14F-4D97-AF65-F5344CB8AC3E}">
        <p14:creationId xmlns:p14="http://schemas.microsoft.com/office/powerpoint/2010/main" val="325752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FB69-17D6-A339-42A3-4A2B44A2D53F}"/>
              </a:ext>
            </a:extLst>
          </p:cNvPr>
          <p:cNvSpPr>
            <a:spLocks noGrp="1"/>
          </p:cNvSpPr>
          <p:nvPr>
            <p:ph type="title"/>
          </p:nvPr>
        </p:nvSpPr>
        <p:spPr>
          <a:xfrm>
            <a:off x="1079500" y="1081887"/>
            <a:ext cx="10026650" cy="655637"/>
          </a:xfrm>
        </p:spPr>
        <p:txBody>
          <a:bodyPr/>
          <a:lstStyle/>
          <a:p>
            <a:pPr algn="ctr"/>
            <a:r>
              <a:rPr lang="en-US"/>
              <a:t>conclusion</a:t>
            </a:r>
          </a:p>
        </p:txBody>
      </p:sp>
      <p:sp>
        <p:nvSpPr>
          <p:cNvPr id="5" name="Text Placeholder 4">
            <a:extLst>
              <a:ext uri="{FF2B5EF4-FFF2-40B4-BE49-F238E27FC236}">
                <a16:creationId xmlns:a16="http://schemas.microsoft.com/office/drawing/2014/main" id="{3F31726A-418B-B9CF-810A-FC4E8B8FC549}"/>
              </a:ext>
            </a:extLst>
          </p:cNvPr>
          <p:cNvSpPr>
            <a:spLocks noGrp="1"/>
          </p:cNvSpPr>
          <p:nvPr>
            <p:ph type="body" sz="quarter" idx="3"/>
          </p:nvPr>
        </p:nvSpPr>
        <p:spPr>
          <a:xfrm>
            <a:off x="3722225" y="2243944"/>
            <a:ext cx="4741200" cy="553998"/>
          </a:xfrm>
        </p:spPr>
        <p:txBody>
          <a:bodyPr/>
          <a:lstStyle/>
          <a:p>
            <a:pPr algn="ctr"/>
            <a:r>
              <a:rPr lang="en-US"/>
              <a:t>what is the biggest factor for survival?</a:t>
            </a:r>
          </a:p>
        </p:txBody>
      </p:sp>
      <p:sp>
        <p:nvSpPr>
          <p:cNvPr id="6" name="Content Placeholder 5">
            <a:extLst>
              <a:ext uri="{FF2B5EF4-FFF2-40B4-BE49-F238E27FC236}">
                <a16:creationId xmlns:a16="http://schemas.microsoft.com/office/drawing/2014/main" id="{9713EEAE-BCC8-A6F7-C31F-95DD970BCE07}"/>
              </a:ext>
            </a:extLst>
          </p:cNvPr>
          <p:cNvSpPr>
            <a:spLocks noGrp="1"/>
          </p:cNvSpPr>
          <p:nvPr>
            <p:ph sz="quarter" idx="4"/>
          </p:nvPr>
        </p:nvSpPr>
        <p:spPr>
          <a:xfrm>
            <a:off x="2465986" y="3155146"/>
            <a:ext cx="7253678" cy="3243414"/>
          </a:xfrm>
        </p:spPr>
        <p:txBody>
          <a:bodyPr>
            <a:normAutofit/>
          </a:bodyPr>
          <a:lstStyle/>
          <a:p>
            <a:pPr marL="0" indent="0" algn="ctr">
              <a:buNone/>
            </a:pPr>
            <a:r>
              <a:rPr lang="en-US" sz="8000" b="1">
                <a:solidFill>
                  <a:srgbClr val="E100FF">
                    <a:alpha val="70000"/>
                  </a:srgbClr>
                </a:solidFill>
              </a:rPr>
              <a:t>Public Favor!</a:t>
            </a:r>
          </a:p>
        </p:txBody>
      </p:sp>
    </p:spTree>
    <p:extLst>
      <p:ext uri="{BB962C8B-B14F-4D97-AF65-F5344CB8AC3E}">
        <p14:creationId xmlns:p14="http://schemas.microsoft.com/office/powerpoint/2010/main" val="286252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9EABC-E7C3-B619-1DFB-41DA22998C7E}"/>
              </a:ext>
            </a:extLst>
          </p:cNvPr>
          <p:cNvSpPr>
            <a:spLocks noGrp="1"/>
          </p:cNvSpPr>
          <p:nvPr>
            <p:ph type="title"/>
          </p:nvPr>
        </p:nvSpPr>
        <p:spPr/>
        <p:txBody>
          <a:bodyPr/>
          <a:lstStyle/>
          <a:p>
            <a:r>
              <a:rPr lang="en-US" sz="4000" b="1">
                <a:solidFill>
                  <a:srgbClr val="92D050"/>
                </a:solidFill>
              </a:rPr>
              <a:t>Bonus question:</a:t>
            </a:r>
            <a:br>
              <a:rPr lang="en-US"/>
            </a:br>
            <a:br>
              <a:rPr lang="en-US"/>
            </a:br>
            <a:br>
              <a:rPr lang="en-US"/>
            </a:br>
            <a:r>
              <a:rPr lang="en-US">
                <a:solidFill>
                  <a:srgbClr val="00B0F0"/>
                </a:solidFill>
              </a:rPr>
              <a:t>who were the top ten gladiators?</a:t>
            </a:r>
          </a:p>
        </p:txBody>
      </p:sp>
    </p:spTree>
    <p:extLst>
      <p:ext uri="{BB962C8B-B14F-4D97-AF65-F5344CB8AC3E}">
        <p14:creationId xmlns:p14="http://schemas.microsoft.com/office/powerpoint/2010/main" val="254099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fferent colored bars&#10;&#10;Description automatically generated">
            <a:extLst>
              <a:ext uri="{FF2B5EF4-FFF2-40B4-BE49-F238E27FC236}">
                <a16:creationId xmlns:a16="http://schemas.microsoft.com/office/drawing/2014/main" id="{04D99A71-CCE5-6208-F2C2-1DAD3C478FBE}"/>
              </a:ext>
            </a:extLst>
          </p:cNvPr>
          <p:cNvPicPr>
            <a:picLocks noGrp="1" noChangeAspect="1"/>
          </p:cNvPicPr>
          <p:nvPr>
            <p:ph sz="half" idx="2"/>
          </p:nvPr>
        </p:nvPicPr>
        <p:blipFill>
          <a:blip r:embed="rId2"/>
          <a:stretch>
            <a:fillRect/>
          </a:stretch>
        </p:blipFill>
        <p:spPr>
          <a:xfrm>
            <a:off x="777575" y="145951"/>
            <a:ext cx="10635916" cy="6550520"/>
          </a:xfrm>
        </p:spPr>
      </p:pic>
    </p:spTree>
    <p:extLst>
      <p:ext uri="{BB962C8B-B14F-4D97-AF65-F5344CB8AC3E}">
        <p14:creationId xmlns:p14="http://schemas.microsoft.com/office/powerpoint/2010/main" val="122377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erson in a black vest&#10;&#10;Description automatically generated">
            <a:extLst>
              <a:ext uri="{FF2B5EF4-FFF2-40B4-BE49-F238E27FC236}">
                <a16:creationId xmlns:a16="http://schemas.microsoft.com/office/drawing/2014/main" id="{CF7BA31C-DE66-DB26-2B79-8085ED7644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886" y="835701"/>
            <a:ext cx="12175114" cy="5186597"/>
          </a:xfrm>
        </p:spPr>
      </p:pic>
    </p:spTree>
    <p:extLst>
      <p:ext uri="{BB962C8B-B14F-4D97-AF65-F5344CB8AC3E}">
        <p14:creationId xmlns:p14="http://schemas.microsoft.com/office/powerpoint/2010/main" val="3934914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A74F-1212-43FE-4A2F-B918155D5B9E}"/>
              </a:ext>
            </a:extLst>
          </p:cNvPr>
          <p:cNvSpPr>
            <a:spLocks noGrp="1"/>
          </p:cNvSpPr>
          <p:nvPr>
            <p:ph type="title"/>
          </p:nvPr>
        </p:nvSpPr>
        <p:spPr/>
        <p:txBody>
          <a:bodyPr/>
          <a:lstStyle/>
          <a:p>
            <a:pPr algn="ctr"/>
            <a:r>
              <a:rPr lang="en-US"/>
              <a:t>Any questions?</a:t>
            </a:r>
          </a:p>
        </p:txBody>
      </p:sp>
    </p:spTree>
    <p:extLst>
      <p:ext uri="{BB962C8B-B14F-4D97-AF65-F5344CB8AC3E}">
        <p14:creationId xmlns:p14="http://schemas.microsoft.com/office/powerpoint/2010/main" val="98326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3758-FC1E-A82C-4A6A-9422BF7672F8}"/>
              </a:ext>
            </a:extLst>
          </p:cNvPr>
          <p:cNvSpPr>
            <a:spLocks noGrp="1"/>
          </p:cNvSpPr>
          <p:nvPr>
            <p:ph type="title"/>
          </p:nvPr>
        </p:nvSpPr>
        <p:spPr>
          <a:xfrm>
            <a:off x="6096000" y="887330"/>
            <a:ext cx="5010150" cy="655637"/>
          </a:xfrm>
        </p:spPr>
        <p:txBody>
          <a:bodyPr vert="horz" lIns="0" tIns="0" rIns="0" bIns="0" rtlCol="0" anchor="b" anchorCtr="0">
            <a:normAutofit/>
          </a:bodyPr>
          <a:lstStyle/>
          <a:p>
            <a:pPr algn="r"/>
            <a:r>
              <a:rPr lang="en-US"/>
              <a:t>EXECUTIVE SUMMARY</a:t>
            </a:r>
          </a:p>
        </p:txBody>
      </p:sp>
      <p:sp>
        <p:nvSpPr>
          <p:cNvPr id="6" name="Content Placeholder 5">
            <a:extLst>
              <a:ext uri="{FF2B5EF4-FFF2-40B4-BE49-F238E27FC236}">
                <a16:creationId xmlns:a16="http://schemas.microsoft.com/office/drawing/2014/main" id="{BE56B045-61AA-8D88-C3B3-B2E2F7620298}"/>
              </a:ext>
            </a:extLst>
          </p:cNvPr>
          <p:cNvSpPr>
            <a:spLocks noGrp="1"/>
          </p:cNvSpPr>
          <p:nvPr>
            <p:ph idx="1"/>
          </p:nvPr>
        </p:nvSpPr>
        <p:spPr>
          <a:xfrm>
            <a:off x="4631961" y="1775710"/>
            <a:ext cx="7326686" cy="3978275"/>
          </a:xfrm>
        </p:spPr>
        <p:txBody>
          <a:bodyPr/>
          <a:lstStyle/>
          <a:p>
            <a:pPr marL="0" indent="0">
              <a:buNone/>
            </a:pPr>
            <a:r>
              <a:rPr lang="en-US"/>
              <a:t>Our project answers the big questions of life - gladiator survival. How did they survive, what helped them in the arena and who survived most often with these factors. We have answered these questions on your behalf. We will show how the data was sourced, prepped, and the results, along with some graphs for your visual pleasure and aid.  Are you ready to be entertained? </a:t>
            </a:r>
          </a:p>
        </p:txBody>
      </p:sp>
      <p:pic>
        <p:nvPicPr>
          <p:cNvPr id="5" name="Picture 4" descr="Pen placed on top of a signature line">
            <a:extLst>
              <a:ext uri="{FF2B5EF4-FFF2-40B4-BE49-F238E27FC236}">
                <a16:creationId xmlns:a16="http://schemas.microsoft.com/office/drawing/2014/main" id="{CCB79430-B48E-979A-1472-C30333CB2B82}"/>
              </a:ext>
            </a:extLst>
          </p:cNvPr>
          <p:cNvPicPr>
            <a:picLocks noChangeAspect="1"/>
          </p:cNvPicPr>
          <p:nvPr/>
        </p:nvPicPr>
        <p:blipFill>
          <a:blip r:embed="rId2"/>
          <a:srcRect l="56143" r="6248" b="-1"/>
          <a:stretch/>
        </p:blipFill>
        <p:spPr>
          <a:xfrm>
            <a:off x="20" y="10"/>
            <a:ext cx="3863955" cy="6857989"/>
          </a:xfrm>
          <a:prstGeom prst="rect">
            <a:avLst/>
          </a:prstGeom>
        </p:spPr>
      </p:pic>
    </p:spTree>
    <p:extLst>
      <p:ext uri="{BB962C8B-B14F-4D97-AF65-F5344CB8AC3E}">
        <p14:creationId xmlns:p14="http://schemas.microsoft.com/office/powerpoint/2010/main" val="391027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7D7C-BB60-F1CA-DBB9-15C8F8660874}"/>
              </a:ext>
            </a:extLst>
          </p:cNvPr>
          <p:cNvSpPr>
            <a:spLocks noGrp="1"/>
          </p:cNvSpPr>
          <p:nvPr>
            <p:ph type="title"/>
          </p:nvPr>
        </p:nvSpPr>
        <p:spPr/>
        <p:txBody>
          <a:bodyPr vert="horz" lIns="0" tIns="0" rIns="0" bIns="0" rtlCol="0" anchor="b" anchorCtr="0">
            <a:normAutofit/>
          </a:bodyPr>
          <a:lstStyle/>
          <a:p>
            <a:pPr algn="r"/>
            <a:r>
              <a:rPr lang="en-US"/>
              <a:t>OUR APPROACH</a:t>
            </a:r>
          </a:p>
        </p:txBody>
      </p:sp>
      <p:sp>
        <p:nvSpPr>
          <p:cNvPr id="4" name="Content Placeholder 3">
            <a:extLst>
              <a:ext uri="{FF2B5EF4-FFF2-40B4-BE49-F238E27FC236}">
                <a16:creationId xmlns:a16="http://schemas.microsoft.com/office/drawing/2014/main" id="{E47B66E0-FC82-43B8-ED04-3429CF66FEC0}"/>
              </a:ext>
            </a:extLst>
          </p:cNvPr>
          <p:cNvSpPr>
            <a:spLocks noGrp="1"/>
          </p:cNvSpPr>
          <p:nvPr>
            <p:ph idx="1"/>
          </p:nvPr>
        </p:nvSpPr>
        <p:spPr>
          <a:xfrm>
            <a:off x="3870988" y="1790700"/>
            <a:ext cx="7235161" cy="3978275"/>
          </a:xfrm>
        </p:spPr>
        <p:txBody>
          <a:bodyPr/>
          <a:lstStyle/>
          <a:p>
            <a:pPr marL="0" indent="0" algn="ctr">
              <a:buNone/>
            </a:pPr>
            <a:r>
              <a:rPr lang="en-US" b="0" i="0">
                <a:solidFill>
                  <a:schemeClr val="tx1"/>
                </a:solidFill>
                <a:effectLst/>
              </a:rPr>
              <a:t>Initially we were interested in ACL tears in professional and college athletes, but when going through datasets we discovered one named Gladiator Combat Records and Profiles Dataset and were hooked. We then started asking questions about what could be answered by this dataset, and the most interesting topic to all of us was survival rates and what factors could influence survival in the arena. People took the question that most interested them and started coding or working on the ReadMe.</a:t>
            </a:r>
            <a:endParaRPr lang="en-US">
              <a:solidFill>
                <a:schemeClr val="tx1"/>
              </a:solidFill>
            </a:endParaRPr>
          </a:p>
        </p:txBody>
      </p:sp>
      <p:pic>
        <p:nvPicPr>
          <p:cNvPr id="7" name="Graphic 6" descr="Head with Gears">
            <a:extLst>
              <a:ext uri="{FF2B5EF4-FFF2-40B4-BE49-F238E27FC236}">
                <a16:creationId xmlns:a16="http://schemas.microsoft.com/office/drawing/2014/main" id="{7E996CB5-93F9-92D4-865B-35F62DD4D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989" y="1764000"/>
            <a:ext cx="3330000" cy="3330000"/>
          </a:xfrm>
          <a:prstGeom prst="rect">
            <a:avLst/>
          </a:prstGeom>
        </p:spPr>
      </p:pic>
    </p:spTree>
    <p:extLst>
      <p:ext uri="{BB962C8B-B14F-4D97-AF65-F5344CB8AC3E}">
        <p14:creationId xmlns:p14="http://schemas.microsoft.com/office/powerpoint/2010/main" val="94451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ED2A2-45F2-99C8-DEBD-E9D40C35B8CD}"/>
              </a:ext>
            </a:extLst>
          </p:cNvPr>
          <p:cNvSpPr>
            <a:spLocks noGrp="1"/>
          </p:cNvSpPr>
          <p:nvPr>
            <p:ph type="title"/>
          </p:nvPr>
        </p:nvSpPr>
        <p:spPr>
          <a:xfrm>
            <a:off x="4937453" y="731918"/>
            <a:ext cx="6120000" cy="860400"/>
          </a:xfrm>
        </p:spPr>
        <p:txBody>
          <a:bodyPr vert="horz" lIns="0" tIns="0" rIns="0" bIns="0" rtlCol="0" anchor="b" anchorCtr="0">
            <a:normAutofit/>
          </a:bodyPr>
          <a:lstStyle/>
          <a:p>
            <a:pPr algn="ctr"/>
            <a:r>
              <a:rPr lang="en-US"/>
              <a:t>OVERVIEW OF DATA PROCESSING</a:t>
            </a:r>
          </a:p>
        </p:txBody>
      </p:sp>
      <p:pic>
        <p:nvPicPr>
          <p:cNvPr id="6" name="Picture 5" descr="Illuminated server room panel">
            <a:extLst>
              <a:ext uri="{FF2B5EF4-FFF2-40B4-BE49-F238E27FC236}">
                <a16:creationId xmlns:a16="http://schemas.microsoft.com/office/drawing/2014/main" id="{C25B7A88-2C82-CE2A-0B3A-7B153AB29810}"/>
              </a:ext>
            </a:extLst>
          </p:cNvPr>
          <p:cNvPicPr>
            <a:picLocks noChangeAspect="1"/>
          </p:cNvPicPr>
          <p:nvPr/>
        </p:nvPicPr>
        <p:blipFill>
          <a:blip r:embed="rId2"/>
          <a:srcRect l="27796" r="34527" b="-1"/>
          <a:stretch/>
        </p:blipFill>
        <p:spPr>
          <a:xfrm>
            <a:off x="20" y="10"/>
            <a:ext cx="3870969" cy="6857990"/>
          </a:xfrm>
          <a:prstGeom prst="rect">
            <a:avLst/>
          </a:prstGeom>
        </p:spPr>
      </p:pic>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1F30173-0982-E22F-B289-AE60B6F58F95}"/>
              </a:ext>
            </a:extLst>
          </p:cNvPr>
          <p:cNvSpPr>
            <a:spLocks noGrp="1"/>
          </p:cNvSpPr>
          <p:nvPr>
            <p:ph idx="1"/>
          </p:nvPr>
        </p:nvSpPr>
        <p:spPr>
          <a:xfrm>
            <a:off x="4193628" y="2033752"/>
            <a:ext cx="7614744" cy="4382814"/>
          </a:xfrm>
        </p:spPr>
        <p:txBody>
          <a:bodyPr>
            <a:normAutofit lnSpcReduction="10000"/>
          </a:bodyPr>
          <a:lstStyle/>
          <a:p>
            <a:pPr marL="359410" indent="-359410">
              <a:lnSpc>
                <a:spcPct val="115000"/>
              </a:lnSpc>
              <a:buFont typeface="Arial" panose="05000000000000000000" pitchFamily="2" charset="2"/>
              <a:buChar char="•"/>
            </a:pPr>
            <a:r>
              <a:rPr lang="en-US"/>
              <a:t>Data Collection</a:t>
            </a:r>
          </a:p>
          <a:p>
            <a:pPr marL="1079500" lvl="2" indent="-359410">
              <a:lnSpc>
                <a:spcPct val="115000"/>
              </a:lnSpc>
              <a:buClr>
                <a:srgbClr val="8FAADC"/>
              </a:buClr>
              <a:buFont typeface="Wingdings" panose="05000000000000000000" pitchFamily="2" charset="2"/>
              <a:buChar char="§"/>
            </a:pPr>
            <a:r>
              <a:rPr lang="en-US"/>
              <a:t>Data</a:t>
            </a:r>
            <a:r>
              <a:rPr lang="en-US" i="0"/>
              <a:t> </a:t>
            </a:r>
            <a:r>
              <a:rPr lang="en-US"/>
              <a:t>was sourced from</a:t>
            </a:r>
            <a:r>
              <a:rPr lang="en-US" i="0"/>
              <a:t> an online </a:t>
            </a:r>
            <a:r>
              <a:rPr lang="en-US"/>
              <a:t>database in</a:t>
            </a:r>
            <a:r>
              <a:rPr lang="en-US" i="0"/>
              <a:t> </a:t>
            </a:r>
            <a:r>
              <a:rPr lang="en-US"/>
              <a:t>Kaggle. We</a:t>
            </a:r>
            <a:r>
              <a:rPr lang="en-US" i="0"/>
              <a:t> used pandas to read the data from our csv </a:t>
            </a:r>
            <a:r>
              <a:rPr lang="en-US"/>
              <a:t>file and create </a:t>
            </a:r>
            <a:r>
              <a:rPr lang="en-US" err="1"/>
              <a:t>dataframes</a:t>
            </a:r>
            <a:r>
              <a:rPr lang="en-US"/>
              <a:t> for analysis.</a:t>
            </a:r>
            <a:r>
              <a:rPr lang="en-US" i="0"/>
              <a:t> </a:t>
            </a:r>
          </a:p>
          <a:p>
            <a:pPr marL="359410" indent="-359410">
              <a:lnSpc>
                <a:spcPct val="115000"/>
              </a:lnSpc>
              <a:buClr>
                <a:srgbClr val="8FAADC"/>
              </a:buClr>
              <a:buFont typeface="Arial" panose="05000000000000000000" pitchFamily="2" charset="2"/>
              <a:buChar char="•"/>
            </a:pPr>
            <a:r>
              <a:rPr lang="en-US"/>
              <a:t>Data Cleaning </a:t>
            </a:r>
          </a:p>
          <a:p>
            <a:pPr marL="1079500" lvl="2" indent="-359410">
              <a:lnSpc>
                <a:spcPct val="115000"/>
              </a:lnSpc>
              <a:buClr>
                <a:srgbClr val="8FAADC"/>
              </a:buClr>
              <a:buFont typeface="Wingdings" panose="05000000000000000000" pitchFamily="2" charset="2"/>
              <a:buChar char="§"/>
            </a:pPr>
            <a:r>
              <a:rPr lang="en-US"/>
              <a:t>We all encountered issues of missing or non-existent data; data was filtered and processed to resolve this problem </a:t>
            </a:r>
          </a:p>
          <a:p>
            <a:pPr marL="359410" indent="-359410">
              <a:lnSpc>
                <a:spcPct val="115000"/>
              </a:lnSpc>
              <a:buClr>
                <a:srgbClr val="8FAADC"/>
              </a:buClr>
              <a:buFont typeface="Arial" panose="05000000000000000000" pitchFamily="2" charset="2"/>
              <a:buChar char="•"/>
            </a:pPr>
            <a:r>
              <a:rPr lang="en-US"/>
              <a:t>Data Analyzation and Visualization</a:t>
            </a:r>
          </a:p>
          <a:p>
            <a:pPr marL="1079500" lvl="2" indent="-359410">
              <a:lnSpc>
                <a:spcPct val="115000"/>
              </a:lnSpc>
              <a:buClr>
                <a:srgbClr val="8FAADC"/>
              </a:buClr>
              <a:buFont typeface="Wingdings" panose="05000000000000000000" pitchFamily="2" charset="2"/>
              <a:buChar char="§"/>
            </a:pPr>
            <a:r>
              <a:rPr lang="en-US"/>
              <a:t>We used matplotlib to visualize with distinct charts. This helped create data which were easy to interpret and analyze. </a:t>
            </a:r>
            <a:endParaRPr lang="en-US" i="0">
              <a:solidFill>
                <a:srgbClr val="FFFFFF">
                  <a:alpha val="70000"/>
                </a:srgbClr>
              </a:solidFill>
            </a:endParaRPr>
          </a:p>
          <a:p>
            <a:pPr marL="1079500" lvl="2" indent="-359410">
              <a:lnSpc>
                <a:spcPct val="115000"/>
              </a:lnSpc>
              <a:buClr>
                <a:srgbClr val="8FAADC"/>
              </a:buClr>
              <a:buFont typeface="Wingdings" panose="05000000000000000000" pitchFamily="2" charset="2"/>
              <a:buChar char="§"/>
            </a:pPr>
            <a:endParaRPr lang="en-US" sz="1400" i="0"/>
          </a:p>
        </p:txBody>
      </p:sp>
    </p:spTree>
    <p:extLst>
      <p:ext uri="{BB962C8B-B14F-4D97-AF65-F5344CB8AC3E}">
        <p14:creationId xmlns:p14="http://schemas.microsoft.com/office/powerpoint/2010/main" val="127994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A04A0-A6A3-7D0B-D44B-E276AE238025}"/>
              </a:ext>
            </a:extLst>
          </p:cNvPr>
          <p:cNvSpPr>
            <a:spLocks noGrp="1"/>
          </p:cNvSpPr>
          <p:nvPr>
            <p:ph type="title"/>
          </p:nvPr>
        </p:nvSpPr>
        <p:spPr>
          <a:xfrm>
            <a:off x="1080000" y="862151"/>
            <a:ext cx="6120000" cy="1009486"/>
          </a:xfrm>
        </p:spPr>
        <p:txBody>
          <a:bodyPr anchor="b">
            <a:normAutofit/>
          </a:bodyPr>
          <a:lstStyle/>
          <a:p>
            <a:pPr algn="ctr"/>
            <a:r>
              <a:rPr lang="en-US"/>
              <a:t>OUR RESULTS</a:t>
            </a:r>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1FC661-59FC-9FE0-40EE-59DB19FBEC77}"/>
              </a:ext>
            </a:extLst>
          </p:cNvPr>
          <p:cNvSpPr>
            <a:spLocks noGrp="1"/>
          </p:cNvSpPr>
          <p:nvPr>
            <p:ph idx="1"/>
          </p:nvPr>
        </p:nvSpPr>
        <p:spPr>
          <a:xfrm>
            <a:off x="1080000" y="2759076"/>
            <a:ext cx="6121400" cy="3009899"/>
          </a:xfrm>
        </p:spPr>
        <p:txBody>
          <a:bodyPr>
            <a:normAutofit/>
          </a:bodyPr>
          <a:lstStyle/>
          <a:p>
            <a:pPr marL="0" indent="0" algn="ctr">
              <a:buNone/>
            </a:pPr>
            <a:r>
              <a:rPr lang="en-US"/>
              <a:t> Our long-anticipated results await you. Are you ready? Let's go!</a:t>
            </a:r>
          </a:p>
        </p:txBody>
      </p:sp>
      <p:pic>
        <p:nvPicPr>
          <p:cNvPr id="5" name="Picture 4" descr="Angled shot of pen on a graph">
            <a:extLst>
              <a:ext uri="{FF2B5EF4-FFF2-40B4-BE49-F238E27FC236}">
                <a16:creationId xmlns:a16="http://schemas.microsoft.com/office/drawing/2014/main" id="{ABA468BE-09A1-A9FB-0097-7F1259C9BCF1}"/>
              </a:ext>
            </a:extLst>
          </p:cNvPr>
          <p:cNvPicPr>
            <a:picLocks noChangeAspect="1"/>
          </p:cNvPicPr>
          <p:nvPr/>
        </p:nvPicPr>
        <p:blipFill>
          <a:blip r:embed="rId2"/>
          <a:srcRect l="12428" r="49894" b="-1"/>
          <a:stretch/>
        </p:blipFill>
        <p:spPr>
          <a:xfrm>
            <a:off x="8321011" y="10"/>
            <a:ext cx="3870989" cy="6857990"/>
          </a:xfrm>
          <a:prstGeom prst="rect">
            <a:avLst/>
          </a:prstGeom>
        </p:spPr>
      </p:pic>
    </p:spTree>
    <p:extLst>
      <p:ext uri="{BB962C8B-B14F-4D97-AF65-F5344CB8AC3E}">
        <p14:creationId xmlns:p14="http://schemas.microsoft.com/office/powerpoint/2010/main" val="307390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FED3-BD1F-CB64-BCCB-B19B658C500F}"/>
              </a:ext>
            </a:extLst>
          </p:cNvPr>
          <p:cNvSpPr>
            <a:spLocks noGrp="1"/>
          </p:cNvSpPr>
          <p:nvPr>
            <p:ph type="title"/>
          </p:nvPr>
        </p:nvSpPr>
        <p:spPr>
          <a:xfrm>
            <a:off x="158276" y="176530"/>
            <a:ext cx="11709872" cy="912495"/>
          </a:xfrm>
        </p:spPr>
        <p:txBody>
          <a:bodyPr>
            <a:normAutofit/>
          </a:bodyPr>
          <a:lstStyle/>
          <a:p>
            <a:pPr algn="ctr"/>
            <a:r>
              <a:rPr lang="en-US" sz="1800"/>
              <a:t>WHAT FACTORS MOST INFLUENCE WHETHER A GLADIATOR SURVIVES?</a:t>
            </a:r>
            <a:r>
              <a:rPr lang="en-US"/>
              <a:t> </a:t>
            </a:r>
          </a:p>
        </p:txBody>
      </p:sp>
      <p:pic>
        <p:nvPicPr>
          <p:cNvPr id="5" name="Content Placeholder 4" descr="A graph of different colored bars&#10;&#10;Description automatically generated">
            <a:extLst>
              <a:ext uri="{FF2B5EF4-FFF2-40B4-BE49-F238E27FC236}">
                <a16:creationId xmlns:a16="http://schemas.microsoft.com/office/drawing/2014/main" id="{6602A9DB-E162-F2BE-F07A-6E84BFA59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216" y="632160"/>
            <a:ext cx="6307770" cy="4852802"/>
          </a:xfrm>
        </p:spPr>
      </p:pic>
      <p:sp>
        <p:nvSpPr>
          <p:cNvPr id="4" name="Title 1">
            <a:extLst>
              <a:ext uri="{FF2B5EF4-FFF2-40B4-BE49-F238E27FC236}">
                <a16:creationId xmlns:a16="http://schemas.microsoft.com/office/drawing/2014/main" id="{34B6486E-4808-507F-3C6B-513E07825EA4}"/>
              </a:ext>
            </a:extLst>
          </p:cNvPr>
          <p:cNvSpPr txBox="1">
            <a:spLocks/>
          </p:cNvSpPr>
          <p:nvPr/>
        </p:nvSpPr>
        <p:spPr>
          <a:xfrm>
            <a:off x="1118450" y="5564790"/>
            <a:ext cx="10646692" cy="1288414"/>
          </a:xfrm>
          <a:prstGeom prst="rect">
            <a:avLst/>
          </a:prstGeom>
        </p:spPr>
        <p:txBody>
          <a:bodyPr vert="horz" lIns="0" tIns="0" rIns="0" bIns="0" rtlCol="0" anchor="t" anchorCtr="0">
            <a:normAutofit fontScale="92500" lnSpcReduction="10000"/>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sz="1800"/>
              <a:t>4 questions were posed:</a:t>
            </a:r>
            <a:endParaRPr lang="en-US"/>
          </a:p>
          <a:p>
            <a:pPr marL="342900" indent="-342900">
              <a:buAutoNum type="arabicParenR"/>
            </a:pPr>
            <a:r>
              <a:rPr lang="en-US" sz="1800"/>
              <a:t>What is public favor? </a:t>
            </a:r>
            <a:endParaRPr lang="en-US"/>
          </a:p>
          <a:p>
            <a:pPr marL="342900" indent="-342900">
              <a:buAutoNum type="arabicParenR"/>
            </a:pPr>
            <a:r>
              <a:rPr lang="en-US" sz="1800"/>
              <a:t>what factors go into the composite score?</a:t>
            </a:r>
          </a:p>
          <a:p>
            <a:pPr marL="342900" indent="-342900">
              <a:buAutoNum type="arabicParenR"/>
            </a:pPr>
            <a:r>
              <a:rPr lang="en-US" sz="1800"/>
              <a:t>What age has the best survival rate?</a:t>
            </a:r>
          </a:p>
          <a:p>
            <a:pPr marL="342900" indent="-342900">
              <a:buAutoNum type="arabicParenR"/>
            </a:pPr>
            <a:r>
              <a:rPr lang="en-US" sz="1800"/>
              <a:t>How did patron wealth and equipment quality factor in?</a:t>
            </a:r>
          </a:p>
        </p:txBody>
      </p:sp>
    </p:spTree>
    <p:extLst>
      <p:ext uri="{BB962C8B-B14F-4D97-AF65-F5344CB8AC3E}">
        <p14:creationId xmlns:p14="http://schemas.microsoft.com/office/powerpoint/2010/main" val="168039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0CE4-5F19-5829-478E-7057E5AE24FB}"/>
              </a:ext>
            </a:extLst>
          </p:cNvPr>
          <p:cNvSpPr>
            <a:spLocks noGrp="1"/>
          </p:cNvSpPr>
          <p:nvPr>
            <p:ph type="title"/>
          </p:nvPr>
        </p:nvSpPr>
        <p:spPr>
          <a:xfrm>
            <a:off x="1082674" y="33364"/>
            <a:ext cx="10026650" cy="1069022"/>
          </a:xfrm>
        </p:spPr>
        <p:txBody>
          <a:bodyPr>
            <a:normAutofit fontScale="90000"/>
          </a:bodyPr>
          <a:lstStyle/>
          <a:p>
            <a:pPr algn="ctr"/>
            <a:r>
              <a:rPr lang="en-US"/>
              <a:t>HOW DO GLADIATORS WITH DIFFERENT LEVELS OF PATRON WEALTH COMPARE IN TERMS OF EQUIPMENT QUALITY AND SURVIVAL RATES?</a:t>
            </a:r>
          </a:p>
        </p:txBody>
      </p:sp>
      <p:pic>
        <p:nvPicPr>
          <p:cNvPr id="5" name="Content Placeholder 4" descr="A graph with different colored bars&#10;&#10;Description automatically generated">
            <a:extLst>
              <a:ext uri="{FF2B5EF4-FFF2-40B4-BE49-F238E27FC236}">
                <a16:creationId xmlns:a16="http://schemas.microsoft.com/office/drawing/2014/main" id="{34BD8F62-1527-BAD1-327E-095BA917B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700" y="1238278"/>
            <a:ext cx="6400800" cy="5576712"/>
          </a:xfrm>
        </p:spPr>
      </p:pic>
      <p:pic>
        <p:nvPicPr>
          <p:cNvPr id="3" name="Picture 2" descr="A screenshot of a computer screen&#10;&#10;Description automatically generated">
            <a:extLst>
              <a:ext uri="{FF2B5EF4-FFF2-40B4-BE49-F238E27FC236}">
                <a16:creationId xmlns:a16="http://schemas.microsoft.com/office/drawing/2014/main" id="{DEA8CCA2-6D11-6F4C-EB30-A95E186A4165}"/>
              </a:ext>
            </a:extLst>
          </p:cNvPr>
          <p:cNvPicPr>
            <a:picLocks noChangeAspect="1"/>
          </p:cNvPicPr>
          <p:nvPr/>
        </p:nvPicPr>
        <p:blipFill>
          <a:blip r:embed="rId3"/>
          <a:srcRect l="17224" r="13882" b="-5344"/>
          <a:stretch/>
        </p:blipFill>
        <p:spPr>
          <a:xfrm>
            <a:off x="8515569" y="3201709"/>
            <a:ext cx="3221458" cy="1658911"/>
          </a:xfrm>
          <a:prstGeom prst="rect">
            <a:avLst/>
          </a:prstGeom>
        </p:spPr>
      </p:pic>
    </p:spTree>
    <p:extLst>
      <p:ext uri="{BB962C8B-B14F-4D97-AF65-F5344CB8AC3E}">
        <p14:creationId xmlns:p14="http://schemas.microsoft.com/office/powerpoint/2010/main" val="20559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3112-11F3-4B0F-1865-EA2629F7BE8E}"/>
              </a:ext>
            </a:extLst>
          </p:cNvPr>
          <p:cNvSpPr>
            <a:spLocks noGrp="1"/>
          </p:cNvSpPr>
          <p:nvPr>
            <p:ph type="title"/>
          </p:nvPr>
        </p:nvSpPr>
        <p:spPr>
          <a:xfrm>
            <a:off x="1085850" y="0"/>
            <a:ext cx="10026650" cy="655637"/>
          </a:xfrm>
        </p:spPr>
        <p:txBody>
          <a:bodyPr>
            <a:normAutofit fontScale="90000"/>
          </a:bodyPr>
          <a:lstStyle/>
          <a:p>
            <a:pPr algn="ctr"/>
            <a:r>
              <a:rPr lang="en-US"/>
              <a:t>ARE YOUNGER GLADIATORS MORE LIKELY TO WIN OR SURVIVE THAN OLDER ONES?</a:t>
            </a:r>
          </a:p>
        </p:txBody>
      </p:sp>
      <p:pic>
        <p:nvPicPr>
          <p:cNvPr id="5" name="Content Placeholder 4" descr="A graph of different colored bars&#10;&#10;Description automatically generated">
            <a:extLst>
              <a:ext uri="{FF2B5EF4-FFF2-40B4-BE49-F238E27FC236}">
                <a16:creationId xmlns:a16="http://schemas.microsoft.com/office/drawing/2014/main" id="{4BAF3928-6231-95B0-2C7B-C6DFC78FD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17926" y="811302"/>
            <a:ext cx="6353613" cy="4886564"/>
          </a:xfrm>
        </p:spPr>
      </p:pic>
      <p:pic>
        <p:nvPicPr>
          <p:cNvPr id="8" name="Content Placeholder 7">
            <a:extLst>
              <a:ext uri="{FF2B5EF4-FFF2-40B4-BE49-F238E27FC236}">
                <a16:creationId xmlns:a16="http://schemas.microsoft.com/office/drawing/2014/main" id="{DCD9DF23-301C-D170-E668-4EAAE41CC7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5697866"/>
            <a:ext cx="12189467" cy="1008993"/>
          </a:xfrm>
        </p:spPr>
      </p:pic>
    </p:spTree>
    <p:extLst>
      <p:ext uri="{BB962C8B-B14F-4D97-AF65-F5344CB8AC3E}">
        <p14:creationId xmlns:p14="http://schemas.microsoft.com/office/powerpoint/2010/main" val="227093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55B9-7C62-E65E-FDDB-97EF563EC737}"/>
              </a:ext>
            </a:extLst>
          </p:cNvPr>
          <p:cNvSpPr>
            <a:spLocks noGrp="1"/>
          </p:cNvSpPr>
          <p:nvPr>
            <p:ph type="title"/>
          </p:nvPr>
        </p:nvSpPr>
        <p:spPr>
          <a:xfrm>
            <a:off x="804333" y="460905"/>
            <a:ext cx="10026650" cy="1004887"/>
          </a:xfrm>
        </p:spPr>
        <p:txBody>
          <a:bodyPr>
            <a:normAutofit/>
          </a:bodyPr>
          <a:lstStyle/>
          <a:p>
            <a:pPr algn="ctr"/>
            <a:r>
              <a:rPr lang="en-US" sz="3200">
                <a:solidFill>
                  <a:schemeClr val="accent2"/>
                </a:solidFill>
                <a:latin typeface="Consolas"/>
              </a:rPr>
              <a:t>Explanation of Weights for composite score:</a:t>
            </a:r>
            <a:endParaRPr lang="en-US" sz="3200">
              <a:solidFill>
                <a:schemeClr val="accent2"/>
              </a:solidFill>
            </a:endParaRPr>
          </a:p>
        </p:txBody>
      </p:sp>
      <p:sp>
        <p:nvSpPr>
          <p:cNvPr id="3" name="Content Placeholder 2">
            <a:extLst>
              <a:ext uri="{FF2B5EF4-FFF2-40B4-BE49-F238E27FC236}">
                <a16:creationId xmlns:a16="http://schemas.microsoft.com/office/drawing/2014/main" id="{0FA8B642-D655-8610-394F-01E330FB4CDD}"/>
              </a:ext>
            </a:extLst>
          </p:cNvPr>
          <p:cNvSpPr>
            <a:spLocks noGrp="1"/>
          </p:cNvSpPr>
          <p:nvPr>
            <p:ph idx="1"/>
          </p:nvPr>
        </p:nvSpPr>
        <p:spPr>
          <a:xfrm>
            <a:off x="1079500" y="1790700"/>
            <a:ext cx="10026650" cy="4518025"/>
          </a:xfrm>
        </p:spPr>
        <p:txBody>
          <a:bodyPr vert="horz" lIns="0" tIns="0" rIns="0" bIns="0" rtlCol="0" anchor="t" anchorCtr="0">
            <a:noAutofit/>
          </a:bodyPr>
          <a:lstStyle/>
          <a:p>
            <a:pPr marL="359410" indent="-359410">
              <a:buClr>
                <a:srgbClr val="8FAADC"/>
              </a:buClr>
            </a:pPr>
            <a:r>
              <a:rPr lang="en-US" sz="2400" b="1">
                <a:solidFill>
                  <a:srgbClr val="569CD6"/>
                </a:solidFill>
                <a:latin typeface="Consolas"/>
              </a:rPr>
              <a:t>Wins (0.4): are weighted most heavily as they reflect direct success in battles.</a:t>
            </a:r>
            <a:endParaRPr lang="en-US" sz="2400">
              <a:solidFill>
                <a:srgbClr val="FFFFFF">
                  <a:alpha val="70000"/>
                </a:srgbClr>
              </a:solidFill>
            </a:endParaRPr>
          </a:p>
          <a:p>
            <a:pPr marL="359410" indent="-359410">
              <a:buClr>
                <a:srgbClr val="8FAADC"/>
              </a:buClr>
            </a:pPr>
            <a:r>
              <a:rPr lang="en-US" sz="2400" b="1">
                <a:solidFill>
                  <a:srgbClr val="569CD6"/>
                </a:solidFill>
                <a:latin typeface="Consolas"/>
              </a:rPr>
              <a:t>Battle Experience (0.3): is the second most important factor, as seasoned gladiators are likely to perform better.</a:t>
            </a:r>
            <a:endParaRPr lang="en-US" sz="2400">
              <a:solidFill>
                <a:srgbClr val="FFFFFF">
                  <a:alpha val="70000"/>
                </a:srgbClr>
              </a:solidFill>
            </a:endParaRPr>
          </a:p>
          <a:p>
            <a:pPr marL="359410" indent="-359410">
              <a:buClr>
                <a:srgbClr val="8FAADC"/>
              </a:buClr>
            </a:pPr>
            <a:r>
              <a:rPr lang="en-US" sz="2400" b="1">
                <a:solidFill>
                  <a:srgbClr val="569CD6"/>
                </a:solidFill>
                <a:latin typeface="Consolas"/>
              </a:rPr>
              <a:t>Public Favor (0.2): Popularity among the crowd matters but is given slightly less weight.</a:t>
            </a:r>
            <a:endParaRPr lang="en-US" sz="2400">
              <a:solidFill>
                <a:srgbClr val="FFFFFF">
                  <a:alpha val="70000"/>
                </a:srgbClr>
              </a:solidFill>
            </a:endParaRPr>
          </a:p>
          <a:p>
            <a:pPr marL="359410" indent="-359410">
              <a:buClr>
                <a:srgbClr val="8FAADC"/>
              </a:buClr>
            </a:pPr>
            <a:r>
              <a:rPr lang="en-US" sz="2400" b="1">
                <a:solidFill>
                  <a:srgbClr val="569CD6"/>
                </a:solidFill>
                <a:latin typeface="Consolas"/>
              </a:rPr>
              <a:t>Survived (0.1): Survival status contributes a small amount to the score.</a:t>
            </a:r>
            <a:endParaRPr lang="en-US" sz="2400"/>
          </a:p>
          <a:p>
            <a:pPr marL="359410" indent="-359410">
              <a:buClr>
                <a:srgbClr val="8FAADC"/>
              </a:buClr>
            </a:pPr>
            <a:endParaRPr lang="en-US">
              <a:solidFill>
                <a:srgbClr val="FFFFFF">
                  <a:alpha val="70000"/>
                </a:srgbClr>
              </a:solidFill>
            </a:endParaRPr>
          </a:p>
        </p:txBody>
      </p:sp>
    </p:spTree>
    <p:extLst>
      <p:ext uri="{BB962C8B-B14F-4D97-AF65-F5344CB8AC3E}">
        <p14:creationId xmlns:p14="http://schemas.microsoft.com/office/powerpoint/2010/main" val="3830639506"/>
      </p:ext>
    </p:extLst>
  </p:cSld>
  <p:clrMapOvr>
    <a:masterClrMapping/>
  </p:clrMapOvr>
</p:sld>
</file>

<file path=ppt/theme/theme1.xml><?xml version="1.0" encoding="utf-8"?>
<a:theme xmlns:a="http://schemas.openxmlformats.org/drawingml/2006/main" name="Leaf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LeafVTI</vt:lpstr>
      <vt:lpstr>Project 1 presentation</vt:lpstr>
      <vt:lpstr>EXECUTIVE SUMMARY</vt:lpstr>
      <vt:lpstr>OUR APPROACH</vt:lpstr>
      <vt:lpstr>OVERVIEW OF DATA PROCESSING</vt:lpstr>
      <vt:lpstr>OUR RESULTS</vt:lpstr>
      <vt:lpstr>WHAT FACTORS MOST INFLUENCE WHETHER A GLADIATOR SURVIVES? </vt:lpstr>
      <vt:lpstr>HOW DO GLADIATORS WITH DIFFERENT LEVELS OF PATRON WEALTH COMPARE IN TERMS OF EQUIPMENT QUALITY AND SURVIVAL RATES?</vt:lpstr>
      <vt:lpstr>ARE YOUNGER GLADIATORS MORE LIKELY TO WIN OR SURVIVE THAN OLDER ONES?</vt:lpstr>
      <vt:lpstr>Explanation of Weights for composite score:</vt:lpstr>
      <vt:lpstr>PowerPoint Presentation</vt:lpstr>
      <vt:lpstr>CAN PUBLIC FAVOR BE PREDICTED FROM ATTRIBUTES SUCH AS CROWD APPEAL TECHNIQUES AND SOCIAL STANDING?</vt:lpstr>
      <vt:lpstr>PowerPoint Presentation</vt:lpstr>
      <vt:lpstr>conclusion</vt:lpstr>
      <vt:lpstr>Bonus question:   who were the top ten gladiators?</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Driggers</dc:creator>
  <cp:revision>1</cp:revision>
  <dcterms:created xsi:type="dcterms:W3CDTF">2024-12-17T23:44:47Z</dcterms:created>
  <dcterms:modified xsi:type="dcterms:W3CDTF">2024-12-19T23:59:26Z</dcterms:modified>
</cp:coreProperties>
</file>