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301" r:id="rId3"/>
    <p:sldId id="302" r:id="rId4"/>
    <p:sldId id="30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77777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83" autoAdjust="0"/>
    <p:restoredTop sz="73498" autoAdjust="0"/>
  </p:normalViewPr>
  <p:slideViewPr>
    <p:cSldViewPr>
      <p:cViewPr varScale="1">
        <p:scale>
          <a:sx n="54" d="100"/>
          <a:sy n="54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fld id="{5D192685-9F33-46E2-8C42-7F71196FF569}" type="datetimeFigureOut">
              <a:rPr lang="en-GB"/>
              <a:pPr>
                <a:defRPr/>
              </a:pPr>
              <a:t>06/12/2020</a:t>
            </a:fld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itchFamily="34" charset="0"/>
              </a:defRPr>
            </a:lvl1pPr>
          </a:lstStyle>
          <a:p>
            <a:pPr>
              <a:defRPr/>
            </a:pPr>
            <a:fld id="{F3C41E8B-4AB3-472B-B580-61F88AEBBF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C41E8B-4AB3-472B-B580-61F88AEBBF0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1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6494D-FB74-4E56-8F4E-26C65A5E2B21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0D4AF-C092-48A4-B4D7-42F81C885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64DD5-F208-4B29-82BF-248CB80FC574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6BF0A-4F9F-4715-8BF7-7FEA8F0430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9BC6C-9C93-486F-9062-5C33E905A6F1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88D80-C464-4844-878E-8E31BE27D9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6DFF-2F97-4B93-8BBB-E8FDF65B8C99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0DB2E-F200-4CC7-B562-124B8A3AE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53BB0-0F83-40DC-BA7F-CCD343349B02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B2FBC-84E5-40D3-AF28-B1019D2703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75907-5280-441D-A7C6-C527B1F40FB4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FED35-12A6-499E-8272-1278C1E011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8B16E-C763-4B03-9F72-AD8FA01B2A25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EEAC3-E265-4B4A-A1E3-3CC55CCDF3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C4F2A-00E8-4356-8EAE-2EE4130AB2E6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42610-BE6B-4885-B314-43DBE67A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DD491-16FD-4C0B-96CF-845EB66CE23A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96FEB-1D20-41DA-AE6C-E216B819D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C10CC7-C4CF-4E94-A151-B6656D41C1B1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FB2A61D-C271-4999-9060-5E3095F483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2A07-A2FA-43D1-ABBE-86E9A07C5288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6621C-0955-4C12-B5AB-656E193A0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FA149B-FDE6-4750-854B-99076A2F5C64}" type="datetimeFigureOut">
              <a:rPr lang="en-US" smtClean="0"/>
              <a:pPr>
                <a:defRPr/>
              </a:pPr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717941-E20E-42D7-B6E2-2BAE80DFD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cap="none" dirty="0"/>
              <a:t>Installing the</a:t>
            </a:r>
            <a:br>
              <a:rPr lang="en-US" cap="none" dirty="0"/>
            </a:br>
            <a:r>
              <a:rPr lang="en-US" cap="none" dirty="0"/>
              <a:t>Python Interpreter!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 simple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845734"/>
            <a:ext cx="23622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you see this screen, you have successfully installed Python3 on your computer!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Give yourself a pat on the 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Good Job!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AEB64-737B-4CB6-A282-DA5DE2192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" y="1751472"/>
            <a:ext cx="633500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Linux</a:t>
            </a:r>
          </a:p>
        </p:txBody>
      </p:sp>
    </p:spTree>
    <p:extLst>
      <p:ext uri="{BB962C8B-B14F-4D97-AF65-F5344CB8AC3E}">
        <p14:creationId xmlns:p14="http://schemas.microsoft.com/office/powerpoint/2010/main" val="29955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Access your CLI terminal </a:t>
            </a:r>
            <a:r>
              <a:rPr lang="en-US" sz="2400" dirty="0">
                <a:latin typeface="Lucida Console" panose="020B0609040504020204" pitchFamily="49" charset="0"/>
              </a:rPr>
              <a:t>ctrl + alt +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Update your distro!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Lucida Console" panose="020B0609040504020204" pitchFamily="49" charset="0"/>
              </a:rPr>
              <a:t>sudo</a:t>
            </a:r>
            <a:r>
              <a:rPr lang="en-US" sz="2200" dirty="0">
                <a:latin typeface="Lucida Console" panose="020B0609040504020204" pitchFamily="49" charset="0"/>
              </a:rPr>
              <a:t> apt-get update –y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Install python3!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Lucida Console" panose="020B0609040504020204" pitchFamily="49" charset="0"/>
              </a:rPr>
              <a:t>sudo</a:t>
            </a:r>
            <a:r>
              <a:rPr lang="en-US" sz="2200" dirty="0">
                <a:latin typeface="Lucida Console" panose="020B0609040504020204" pitchFamily="49" charset="0"/>
              </a:rPr>
              <a:t> apt-get install python3 –y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Once you’re done you can code on your desired text editor (i.e. </a:t>
            </a:r>
            <a:r>
              <a:rPr lang="en-US" sz="2400" dirty="0" err="1"/>
              <a:t>Geany</a:t>
            </a:r>
            <a:r>
              <a:rPr lang="en-US" sz="2400" dirty="0"/>
              <a:t>, VS Code for </a:t>
            </a:r>
            <a:r>
              <a:rPr lang="en-US" sz="2400" dirty="0" err="1"/>
              <a:t>linux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), or just use VIM… or </a:t>
            </a:r>
            <a:r>
              <a:rPr lang="en-US" sz="2400" i="1" dirty="0"/>
              <a:t>nano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type </a:t>
            </a:r>
            <a:r>
              <a:rPr lang="en-US" sz="2400" dirty="0">
                <a:latin typeface="Lucida Console" panose="020B0609040504020204" pitchFamily="49" charset="0"/>
              </a:rPr>
              <a:t>python</a:t>
            </a:r>
            <a:r>
              <a:rPr lang="en-US" sz="2400" dirty="0"/>
              <a:t> – to execute the interpreter mode.</a:t>
            </a:r>
          </a:p>
        </p:txBody>
      </p:sp>
    </p:spTree>
    <p:extLst>
      <p:ext uri="{BB962C8B-B14F-4D97-AF65-F5344CB8AC3E}">
        <p14:creationId xmlns:p14="http://schemas.microsoft.com/office/powerpoint/2010/main" val="161676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Windows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Linux – Debian flavors</a:t>
            </a:r>
          </a:p>
        </p:txBody>
      </p:sp>
    </p:spTree>
    <p:extLst>
      <p:ext uri="{BB962C8B-B14F-4D97-AF65-F5344CB8AC3E}">
        <p14:creationId xmlns:p14="http://schemas.microsoft.com/office/powerpoint/2010/main" val="4696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windows</a:t>
            </a:r>
          </a:p>
        </p:txBody>
      </p:sp>
    </p:spTree>
    <p:extLst>
      <p:ext uri="{BB962C8B-B14F-4D97-AF65-F5344CB8AC3E}">
        <p14:creationId xmlns:p14="http://schemas.microsoft.com/office/powerpoint/2010/main" val="257992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45734"/>
            <a:ext cx="20574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https://www.python.org/downloads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 on Download Python 3.X.x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6535E-039D-4921-974A-B140E87ED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5800" y="1754294"/>
            <a:ext cx="7419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381" y="1845734"/>
            <a:ext cx="4169019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the installer’s finished downloading, go to the folder in your computer where you saved it, and double click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D2752-3101-4BBC-A9D7-2237C25A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16" y="2133600"/>
            <a:ext cx="2990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45734"/>
            <a:ext cx="20574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screen appears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sure that </a:t>
            </a:r>
            <a:r>
              <a:rPr lang="en-US" sz="2400" u="sng" dirty="0"/>
              <a:t>Add Python 3.9 to PATH</a:t>
            </a:r>
            <a:r>
              <a:rPr lang="en-US" sz="2400" dirty="0"/>
              <a:t> is </a:t>
            </a:r>
            <a:r>
              <a:rPr lang="en-US" sz="2400" b="1" dirty="0"/>
              <a:t>checked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 on </a:t>
            </a:r>
            <a:r>
              <a:rPr lang="en-US" sz="2400" u="sng" dirty="0"/>
              <a:t>Customize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9F260-0760-4AB3-8C72-C682E456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37361"/>
            <a:ext cx="6305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45734"/>
            <a:ext cx="20574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sure that the </a:t>
            </a:r>
            <a:r>
              <a:rPr lang="en-US" sz="2400" u="sng" dirty="0" err="1"/>
              <a:t>tcl</a:t>
            </a:r>
            <a:r>
              <a:rPr lang="en-US" sz="2400" u="sng" dirty="0"/>
              <a:t>/</a:t>
            </a:r>
            <a:r>
              <a:rPr lang="en-US" sz="2400" u="sng" dirty="0" err="1"/>
              <a:t>tk</a:t>
            </a:r>
            <a:r>
              <a:rPr lang="en-US" sz="2400" u="sng" dirty="0"/>
              <a:t> and IDLE</a:t>
            </a:r>
            <a:r>
              <a:rPr lang="en-US" sz="2400" dirty="0"/>
              <a:t> option is </a:t>
            </a:r>
            <a:r>
              <a:rPr lang="en-US" sz="2400" b="1" dirty="0"/>
              <a:t>checked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Click on </a:t>
            </a:r>
            <a:r>
              <a:rPr lang="en-US" sz="2400" b="1" dirty="0"/>
              <a:t>Next</a:t>
            </a:r>
            <a:r>
              <a:rPr lang="en-US" sz="2400" dirty="0"/>
              <a:t>.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2BFEFF-6462-4CD8-BF01-BAC39228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490"/>
            <a:ext cx="631595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45734"/>
            <a:ext cx="20574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Check </a:t>
            </a:r>
            <a:r>
              <a:rPr lang="en-US" sz="2400" u="sng" dirty="0"/>
              <a:t>Install for all users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Change</a:t>
            </a:r>
            <a:r>
              <a:rPr lang="en-US" sz="2400" dirty="0"/>
              <a:t> the install location to: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C:\Python3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Click </a:t>
            </a:r>
            <a:r>
              <a:rPr lang="en-US" sz="2400" dirty="0"/>
              <a:t>on the </a:t>
            </a:r>
            <a:r>
              <a:rPr lang="en-US" sz="2400" u="sng" dirty="0"/>
              <a:t>Install</a:t>
            </a:r>
            <a:r>
              <a:rPr lang="en-US" sz="2400" dirty="0"/>
              <a:t> button</a:t>
            </a:r>
            <a:r>
              <a:rPr lang="en-US" sz="2400" b="1" dirty="0"/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0C453B-0CE6-4E9C-A2A2-ECC6F70FB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630643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845734"/>
            <a:ext cx="2362200" cy="4725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Please wait. This might take a while, depending on your machine’s on-board resources.</a:t>
            </a:r>
            <a:endParaRPr lang="en-US" sz="24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241B7-1C36-489C-B027-35BF63AAB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250"/>
            <a:ext cx="633500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1827</TotalTime>
  <Words>261</Words>
  <Application>Microsoft Office PowerPoint</Application>
  <PresentationFormat>On-screen Show (4:3)</PresentationFormat>
  <Paragraphs>49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Tw Cen MT</vt:lpstr>
      <vt:lpstr>Retrospect</vt:lpstr>
      <vt:lpstr>Installing the Python Interpreter!</vt:lpstr>
      <vt:lpstr>Contents</vt:lpstr>
      <vt:lpstr>Installing Python</vt:lpstr>
      <vt:lpstr>Step1</vt:lpstr>
      <vt:lpstr>Step2</vt:lpstr>
      <vt:lpstr>Step3</vt:lpstr>
      <vt:lpstr>Step4</vt:lpstr>
      <vt:lpstr>Step5</vt:lpstr>
      <vt:lpstr>Step6</vt:lpstr>
      <vt:lpstr>Step7</vt:lpstr>
      <vt:lpstr>Installing Python</vt:lpstr>
      <vt:lpstr>Step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Interpreter Installation</dc:title>
  <dc:creator>Adrian De Chavez Ablazo</dc:creator>
  <cp:lastModifiedBy>Adrian Ablazo</cp:lastModifiedBy>
  <cp:revision>93</cp:revision>
  <dcterms:created xsi:type="dcterms:W3CDTF">2014-04-11T07:56:33Z</dcterms:created>
  <dcterms:modified xsi:type="dcterms:W3CDTF">2020-12-06T12:09:30Z</dcterms:modified>
</cp:coreProperties>
</file>