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9EE3D-757E-4A65-BB93-31248117FFBE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3E0D2DEF-C65F-4D88-9281-D1C57AE309FE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tx1"/>
              </a:solidFill>
            </a:rPr>
            <a:t>Foundations</a:t>
          </a:r>
          <a:endParaRPr lang="en-US" sz="3200" dirty="0"/>
        </a:p>
      </dgm:t>
    </dgm:pt>
    <dgm:pt modelId="{75209EF6-2884-46C3-9C0C-00D52D057D83}" type="parTrans" cxnId="{FACBCCDF-235D-4317-8F88-07BD6FDEAC6E}">
      <dgm:prSet/>
      <dgm:spPr/>
      <dgm:t>
        <a:bodyPr/>
        <a:lstStyle/>
        <a:p>
          <a:endParaRPr lang="en-US"/>
        </a:p>
      </dgm:t>
    </dgm:pt>
    <dgm:pt modelId="{62125D1F-DF64-4E01-AE57-56BCD315B2CB}" type="sibTrans" cxnId="{FACBCCDF-235D-4317-8F88-07BD6FDEAC6E}">
      <dgm:prSet/>
      <dgm:spPr/>
      <dgm:t>
        <a:bodyPr/>
        <a:lstStyle/>
        <a:p>
          <a:endParaRPr lang="en-US"/>
        </a:p>
      </dgm:t>
    </dgm:pt>
    <dgm:pt modelId="{FF5EE85D-CA98-4A66-9333-BDD117082749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tx1"/>
              </a:solidFill>
            </a:rPr>
            <a:t>Theories and Ideologies</a:t>
          </a:r>
          <a:endParaRPr lang="en-US" sz="3200" dirty="0">
            <a:solidFill>
              <a:schemeClr val="tx1"/>
            </a:solidFill>
          </a:endParaRPr>
        </a:p>
      </dgm:t>
    </dgm:pt>
    <dgm:pt modelId="{F98F66C8-1A94-46A0-A5D5-361CC2E709E9}" type="parTrans" cxnId="{771872FE-AF05-47E6-9503-29917FF8E25F}">
      <dgm:prSet/>
      <dgm:spPr/>
      <dgm:t>
        <a:bodyPr/>
        <a:lstStyle/>
        <a:p>
          <a:endParaRPr lang="en-US"/>
        </a:p>
      </dgm:t>
    </dgm:pt>
    <dgm:pt modelId="{3481B28C-9B2A-4073-8111-90DCE680F9DD}" type="sibTrans" cxnId="{771872FE-AF05-47E6-9503-29917FF8E25F}">
      <dgm:prSet/>
      <dgm:spPr/>
      <dgm:t>
        <a:bodyPr/>
        <a:lstStyle/>
        <a:p>
          <a:endParaRPr lang="en-US"/>
        </a:p>
      </dgm:t>
    </dgm:pt>
    <dgm:pt modelId="{1B91E75C-49E1-424B-8F4C-760A5FF2C670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tx1"/>
              </a:solidFill>
            </a:rPr>
            <a:t>Approaches to the Study</a:t>
          </a:r>
          <a:endParaRPr lang="en-US" sz="3200" dirty="0">
            <a:solidFill>
              <a:schemeClr val="tx1"/>
            </a:solidFill>
          </a:endParaRPr>
        </a:p>
      </dgm:t>
    </dgm:pt>
    <dgm:pt modelId="{F7D37A3B-13B5-4608-B4C7-A31A4FD05243}" type="sibTrans" cxnId="{A94FD42B-116C-45C0-8E05-F27AA62B6A53}">
      <dgm:prSet/>
      <dgm:spPr/>
      <dgm:t>
        <a:bodyPr/>
        <a:lstStyle/>
        <a:p>
          <a:endParaRPr lang="en-US"/>
        </a:p>
      </dgm:t>
    </dgm:pt>
    <dgm:pt modelId="{62937C06-EC31-4C70-A725-846AA39927D1}" type="parTrans" cxnId="{A94FD42B-116C-45C0-8E05-F27AA62B6A53}">
      <dgm:prSet/>
      <dgm:spPr/>
      <dgm:t>
        <a:bodyPr/>
        <a:lstStyle/>
        <a:p>
          <a:endParaRPr lang="en-US"/>
        </a:p>
      </dgm:t>
    </dgm:pt>
    <dgm:pt modelId="{00607B15-A03F-4F6A-86BF-D0D2EFA0B3E2}" type="pres">
      <dgm:prSet presAssocID="{4159EE3D-757E-4A65-BB93-31248117FFBE}" presName="Name0" presStyleCnt="0">
        <dgm:presLayoutVars>
          <dgm:dir/>
          <dgm:resizeHandles val="exact"/>
        </dgm:presLayoutVars>
      </dgm:prSet>
      <dgm:spPr/>
    </dgm:pt>
    <dgm:pt modelId="{264998F1-FE67-4A9E-B04C-AAE29C3A3C06}" type="pres">
      <dgm:prSet presAssocID="{4159EE3D-757E-4A65-BB93-31248117FFBE}" presName="bkgdShp" presStyleLbl="alignAccFollowNode1" presStyleIdx="0" presStyleCnt="1"/>
      <dgm:spPr/>
    </dgm:pt>
    <dgm:pt modelId="{32F5A0C3-E9B9-40F9-A33A-8069BB487D25}" type="pres">
      <dgm:prSet presAssocID="{4159EE3D-757E-4A65-BB93-31248117FFBE}" presName="linComp" presStyleCnt="0"/>
      <dgm:spPr/>
    </dgm:pt>
    <dgm:pt modelId="{6039CF85-3BF4-487D-BAD8-C165E7041E4C}" type="pres">
      <dgm:prSet presAssocID="{1B91E75C-49E1-424B-8F4C-760A5FF2C670}" presName="compNode" presStyleCnt="0"/>
      <dgm:spPr/>
    </dgm:pt>
    <dgm:pt modelId="{3A9764F0-A35C-4A73-88DA-93B5BA447447}" type="pres">
      <dgm:prSet presAssocID="{1B91E75C-49E1-424B-8F4C-760A5FF2C6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E5C75-2B60-48D5-841B-B214527C4524}" type="pres">
      <dgm:prSet presAssocID="{1B91E75C-49E1-424B-8F4C-760A5FF2C670}" presName="invisiNode" presStyleLbl="node1" presStyleIdx="0" presStyleCnt="3"/>
      <dgm:spPr/>
    </dgm:pt>
    <dgm:pt modelId="{9E50B1FD-7A62-4B42-9625-02654ABF3FDB}" type="pres">
      <dgm:prSet presAssocID="{1B91E75C-49E1-424B-8F4C-760A5FF2C670}" presName="imagNode" presStyleLbl="fgImgPlace1" presStyleIdx="0" presStyleCnt="3"/>
      <dgm:spPr/>
    </dgm:pt>
    <dgm:pt modelId="{601AA4DA-A688-4069-9EC0-EBB2B84CCDE4}" type="pres">
      <dgm:prSet presAssocID="{F7D37A3B-13B5-4608-B4C7-A31A4FD05243}" presName="sibTrans" presStyleLbl="sibTrans2D1" presStyleIdx="0" presStyleCnt="0"/>
      <dgm:spPr/>
    </dgm:pt>
    <dgm:pt modelId="{B18742E7-A32D-4EA7-BA33-8210FA4A05C6}" type="pres">
      <dgm:prSet presAssocID="{3E0D2DEF-C65F-4D88-9281-D1C57AE309FE}" presName="compNode" presStyleCnt="0"/>
      <dgm:spPr/>
    </dgm:pt>
    <dgm:pt modelId="{E4396BD1-9808-4CF9-A17A-2D32B6EC6F75}" type="pres">
      <dgm:prSet presAssocID="{3E0D2DEF-C65F-4D88-9281-D1C57AE309F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12041-B98D-4437-B33F-B5FDF81F782E}" type="pres">
      <dgm:prSet presAssocID="{3E0D2DEF-C65F-4D88-9281-D1C57AE309FE}" presName="invisiNode" presStyleLbl="node1" presStyleIdx="1" presStyleCnt="3"/>
      <dgm:spPr/>
    </dgm:pt>
    <dgm:pt modelId="{2F05E453-DBC3-4A82-993D-CA05A459975B}" type="pres">
      <dgm:prSet presAssocID="{3E0D2DEF-C65F-4D88-9281-D1C57AE309FE}" presName="imagNode" presStyleLbl="fgImgPlace1" presStyleIdx="1" presStyleCnt="3"/>
      <dgm:spPr/>
    </dgm:pt>
    <dgm:pt modelId="{859B2441-E3BA-4DE6-ABF3-8D8791EA74DB}" type="pres">
      <dgm:prSet presAssocID="{62125D1F-DF64-4E01-AE57-56BCD315B2CB}" presName="sibTrans" presStyleLbl="sibTrans2D1" presStyleIdx="0" presStyleCnt="0"/>
      <dgm:spPr/>
    </dgm:pt>
    <dgm:pt modelId="{64B530E1-283D-48A1-8552-EDCA1950D242}" type="pres">
      <dgm:prSet presAssocID="{FF5EE85D-CA98-4A66-9333-BDD117082749}" presName="compNode" presStyleCnt="0"/>
      <dgm:spPr/>
    </dgm:pt>
    <dgm:pt modelId="{B4072596-3551-4802-AC50-50C9F2BA7565}" type="pres">
      <dgm:prSet presAssocID="{FF5EE85D-CA98-4A66-9333-BDD11708274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8AFAA-51ED-41DA-8052-B3E957554618}" type="pres">
      <dgm:prSet presAssocID="{FF5EE85D-CA98-4A66-9333-BDD117082749}" presName="invisiNode" presStyleLbl="node1" presStyleIdx="2" presStyleCnt="3"/>
      <dgm:spPr/>
    </dgm:pt>
    <dgm:pt modelId="{E2F99998-E4B2-4C9A-8CDD-0E035A3A084D}" type="pres">
      <dgm:prSet presAssocID="{FF5EE85D-CA98-4A66-9333-BDD117082749}" presName="imagNode" presStyleLbl="fgImgPlace1" presStyleIdx="2" presStyleCnt="3"/>
      <dgm:spPr/>
    </dgm:pt>
  </dgm:ptLst>
  <dgm:cxnLst>
    <dgm:cxn modelId="{609FB214-2C0A-4DC2-9AD4-B57BFC270239}" type="presOf" srcId="{4159EE3D-757E-4A65-BB93-31248117FFBE}" destId="{00607B15-A03F-4F6A-86BF-D0D2EFA0B3E2}" srcOrd="0" destOrd="0" presId="urn:microsoft.com/office/officeart/2005/8/layout/pList2"/>
    <dgm:cxn modelId="{771872FE-AF05-47E6-9503-29917FF8E25F}" srcId="{4159EE3D-757E-4A65-BB93-31248117FFBE}" destId="{FF5EE85D-CA98-4A66-9333-BDD117082749}" srcOrd="2" destOrd="0" parTransId="{F98F66C8-1A94-46A0-A5D5-361CC2E709E9}" sibTransId="{3481B28C-9B2A-4073-8111-90DCE680F9DD}"/>
    <dgm:cxn modelId="{FACBCCDF-235D-4317-8F88-07BD6FDEAC6E}" srcId="{4159EE3D-757E-4A65-BB93-31248117FFBE}" destId="{3E0D2DEF-C65F-4D88-9281-D1C57AE309FE}" srcOrd="1" destOrd="0" parTransId="{75209EF6-2884-46C3-9C0C-00D52D057D83}" sibTransId="{62125D1F-DF64-4E01-AE57-56BCD315B2CB}"/>
    <dgm:cxn modelId="{DB1B2D6C-A039-43BD-966D-D1A734E792C2}" type="presOf" srcId="{3E0D2DEF-C65F-4D88-9281-D1C57AE309FE}" destId="{E4396BD1-9808-4CF9-A17A-2D32B6EC6F75}" srcOrd="0" destOrd="0" presId="urn:microsoft.com/office/officeart/2005/8/layout/pList2"/>
    <dgm:cxn modelId="{E8CD487C-964D-4BE7-9FA0-AF2DC6EB1CE6}" type="presOf" srcId="{1B91E75C-49E1-424B-8F4C-760A5FF2C670}" destId="{3A9764F0-A35C-4A73-88DA-93B5BA447447}" srcOrd="0" destOrd="0" presId="urn:microsoft.com/office/officeart/2005/8/layout/pList2"/>
    <dgm:cxn modelId="{46F5BCF9-F8A0-4645-AA4B-450A5E4BF41F}" type="presOf" srcId="{62125D1F-DF64-4E01-AE57-56BCD315B2CB}" destId="{859B2441-E3BA-4DE6-ABF3-8D8791EA74DB}" srcOrd="0" destOrd="0" presId="urn:microsoft.com/office/officeart/2005/8/layout/pList2"/>
    <dgm:cxn modelId="{DBB015CF-3B74-4F58-99E8-7AA8E30A48BB}" type="presOf" srcId="{FF5EE85D-CA98-4A66-9333-BDD117082749}" destId="{B4072596-3551-4802-AC50-50C9F2BA7565}" srcOrd="0" destOrd="0" presId="urn:microsoft.com/office/officeart/2005/8/layout/pList2"/>
    <dgm:cxn modelId="{A94FD42B-116C-45C0-8E05-F27AA62B6A53}" srcId="{4159EE3D-757E-4A65-BB93-31248117FFBE}" destId="{1B91E75C-49E1-424B-8F4C-760A5FF2C670}" srcOrd="0" destOrd="0" parTransId="{62937C06-EC31-4C70-A725-846AA39927D1}" sibTransId="{F7D37A3B-13B5-4608-B4C7-A31A4FD05243}"/>
    <dgm:cxn modelId="{C33D7F50-806A-4482-AA8D-B52706A73A7E}" type="presOf" srcId="{F7D37A3B-13B5-4608-B4C7-A31A4FD05243}" destId="{601AA4DA-A688-4069-9EC0-EBB2B84CCDE4}" srcOrd="0" destOrd="0" presId="urn:microsoft.com/office/officeart/2005/8/layout/pList2"/>
    <dgm:cxn modelId="{5D6CD060-A155-48E2-B2AD-64C6FF77CE1F}" type="presParOf" srcId="{00607B15-A03F-4F6A-86BF-D0D2EFA0B3E2}" destId="{264998F1-FE67-4A9E-B04C-AAE29C3A3C06}" srcOrd="0" destOrd="0" presId="urn:microsoft.com/office/officeart/2005/8/layout/pList2"/>
    <dgm:cxn modelId="{88889256-DF50-499D-BA39-B6DFE293F11D}" type="presParOf" srcId="{00607B15-A03F-4F6A-86BF-D0D2EFA0B3E2}" destId="{32F5A0C3-E9B9-40F9-A33A-8069BB487D25}" srcOrd="1" destOrd="0" presId="urn:microsoft.com/office/officeart/2005/8/layout/pList2"/>
    <dgm:cxn modelId="{3AC5D011-AE0B-41AA-8F12-0569B5F108EF}" type="presParOf" srcId="{32F5A0C3-E9B9-40F9-A33A-8069BB487D25}" destId="{6039CF85-3BF4-487D-BAD8-C165E7041E4C}" srcOrd="0" destOrd="0" presId="urn:microsoft.com/office/officeart/2005/8/layout/pList2"/>
    <dgm:cxn modelId="{EECEEDF8-41BD-4F06-8785-0DBE24B56847}" type="presParOf" srcId="{6039CF85-3BF4-487D-BAD8-C165E7041E4C}" destId="{3A9764F0-A35C-4A73-88DA-93B5BA447447}" srcOrd="0" destOrd="0" presId="urn:microsoft.com/office/officeart/2005/8/layout/pList2"/>
    <dgm:cxn modelId="{D4427259-2CAD-4048-9468-7B09A7745AA2}" type="presParOf" srcId="{6039CF85-3BF4-487D-BAD8-C165E7041E4C}" destId="{C2DE5C75-2B60-48D5-841B-B214527C4524}" srcOrd="1" destOrd="0" presId="urn:microsoft.com/office/officeart/2005/8/layout/pList2"/>
    <dgm:cxn modelId="{4AE373EB-10D7-4BC1-A26D-3B4943E3B702}" type="presParOf" srcId="{6039CF85-3BF4-487D-BAD8-C165E7041E4C}" destId="{9E50B1FD-7A62-4B42-9625-02654ABF3FDB}" srcOrd="2" destOrd="0" presId="urn:microsoft.com/office/officeart/2005/8/layout/pList2"/>
    <dgm:cxn modelId="{D50554ED-4AB3-4CDE-BC68-97B319A7B823}" type="presParOf" srcId="{32F5A0C3-E9B9-40F9-A33A-8069BB487D25}" destId="{601AA4DA-A688-4069-9EC0-EBB2B84CCDE4}" srcOrd="1" destOrd="0" presId="urn:microsoft.com/office/officeart/2005/8/layout/pList2"/>
    <dgm:cxn modelId="{BDD6A057-DC73-4F47-9F34-79B95818456C}" type="presParOf" srcId="{32F5A0C3-E9B9-40F9-A33A-8069BB487D25}" destId="{B18742E7-A32D-4EA7-BA33-8210FA4A05C6}" srcOrd="2" destOrd="0" presId="urn:microsoft.com/office/officeart/2005/8/layout/pList2"/>
    <dgm:cxn modelId="{08AD7967-CD19-4319-8067-2DC663B98DC1}" type="presParOf" srcId="{B18742E7-A32D-4EA7-BA33-8210FA4A05C6}" destId="{E4396BD1-9808-4CF9-A17A-2D32B6EC6F75}" srcOrd="0" destOrd="0" presId="urn:microsoft.com/office/officeart/2005/8/layout/pList2"/>
    <dgm:cxn modelId="{B209D0A0-494F-4CD1-BF46-0CBDA8F1333E}" type="presParOf" srcId="{B18742E7-A32D-4EA7-BA33-8210FA4A05C6}" destId="{87612041-B98D-4437-B33F-B5FDF81F782E}" srcOrd="1" destOrd="0" presId="urn:microsoft.com/office/officeart/2005/8/layout/pList2"/>
    <dgm:cxn modelId="{8AFE4675-942B-4D7F-9740-E90901A886FE}" type="presParOf" srcId="{B18742E7-A32D-4EA7-BA33-8210FA4A05C6}" destId="{2F05E453-DBC3-4A82-993D-CA05A459975B}" srcOrd="2" destOrd="0" presId="urn:microsoft.com/office/officeart/2005/8/layout/pList2"/>
    <dgm:cxn modelId="{7B5492B9-8C8E-4730-95F9-5362011F4204}" type="presParOf" srcId="{32F5A0C3-E9B9-40F9-A33A-8069BB487D25}" destId="{859B2441-E3BA-4DE6-ABF3-8D8791EA74DB}" srcOrd="3" destOrd="0" presId="urn:microsoft.com/office/officeart/2005/8/layout/pList2"/>
    <dgm:cxn modelId="{4635972E-EEBE-4C26-8A19-E5BC2A4F6D7A}" type="presParOf" srcId="{32F5A0C3-E9B9-40F9-A33A-8069BB487D25}" destId="{64B530E1-283D-48A1-8552-EDCA1950D242}" srcOrd="4" destOrd="0" presId="urn:microsoft.com/office/officeart/2005/8/layout/pList2"/>
    <dgm:cxn modelId="{A744C58D-CBB0-4E6C-B257-9AB6418BEE22}" type="presParOf" srcId="{64B530E1-283D-48A1-8552-EDCA1950D242}" destId="{B4072596-3551-4802-AC50-50C9F2BA7565}" srcOrd="0" destOrd="0" presId="urn:microsoft.com/office/officeart/2005/8/layout/pList2"/>
    <dgm:cxn modelId="{C11D0DF5-72E6-4408-9BA6-E0C484031C9E}" type="presParOf" srcId="{64B530E1-283D-48A1-8552-EDCA1950D242}" destId="{F338AFAA-51ED-41DA-8052-B3E957554618}" srcOrd="1" destOrd="0" presId="urn:microsoft.com/office/officeart/2005/8/layout/pList2"/>
    <dgm:cxn modelId="{742341D9-4839-4AC0-B1A1-2668ED5E8C61}" type="presParOf" srcId="{64B530E1-283D-48A1-8552-EDCA1950D242}" destId="{E2F99998-E4B2-4C9A-8CDD-0E035A3A084D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998F1-FE67-4A9E-B04C-AAE29C3A3C06}">
      <dsp:nvSpPr>
        <dsp:cNvPr id="0" name=""/>
        <dsp:cNvSpPr/>
      </dsp:nvSpPr>
      <dsp:spPr>
        <a:xfrm>
          <a:off x="0" y="0"/>
          <a:ext cx="10058399" cy="18102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B1FD-7A62-4B42-9625-02654ABF3FDB}">
      <dsp:nvSpPr>
        <dsp:cNvPr id="0" name=""/>
        <dsp:cNvSpPr/>
      </dsp:nvSpPr>
      <dsp:spPr>
        <a:xfrm>
          <a:off x="301752" y="241363"/>
          <a:ext cx="2954654" cy="13274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764F0-A35C-4A73-88DA-93B5BA447447}">
      <dsp:nvSpPr>
        <dsp:cNvPr id="0" name=""/>
        <dsp:cNvSpPr/>
      </dsp:nvSpPr>
      <dsp:spPr>
        <a:xfrm rot="10800000">
          <a:off x="301752" y="1810226"/>
          <a:ext cx="2954654" cy="22124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Approaches to the Study</a:t>
          </a:r>
          <a:endParaRPr lang="en-US" sz="3200" kern="1200" dirty="0">
            <a:solidFill>
              <a:schemeClr val="tx1"/>
            </a:solidFill>
          </a:endParaRPr>
        </a:p>
      </dsp:txBody>
      <dsp:txXfrm rot="10800000">
        <a:off x="369794" y="1810226"/>
        <a:ext cx="2818570" cy="2144456"/>
      </dsp:txXfrm>
    </dsp:sp>
    <dsp:sp modelId="{2F05E453-DBC3-4A82-993D-CA05A459975B}">
      <dsp:nvSpPr>
        <dsp:cNvPr id="0" name=""/>
        <dsp:cNvSpPr/>
      </dsp:nvSpPr>
      <dsp:spPr>
        <a:xfrm>
          <a:off x="3551872" y="241363"/>
          <a:ext cx="2954654" cy="13274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96BD1-9808-4CF9-A17A-2D32B6EC6F75}">
      <dsp:nvSpPr>
        <dsp:cNvPr id="0" name=""/>
        <dsp:cNvSpPr/>
      </dsp:nvSpPr>
      <dsp:spPr>
        <a:xfrm rot="10800000">
          <a:off x="3551872" y="1810226"/>
          <a:ext cx="2954654" cy="22124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Foundations</a:t>
          </a:r>
          <a:endParaRPr lang="en-US" sz="3200" kern="1200" dirty="0"/>
        </a:p>
      </dsp:txBody>
      <dsp:txXfrm rot="10800000">
        <a:off x="3619914" y="1810226"/>
        <a:ext cx="2818570" cy="2144456"/>
      </dsp:txXfrm>
    </dsp:sp>
    <dsp:sp modelId="{E2F99998-E4B2-4C9A-8CDD-0E035A3A084D}">
      <dsp:nvSpPr>
        <dsp:cNvPr id="0" name=""/>
        <dsp:cNvSpPr/>
      </dsp:nvSpPr>
      <dsp:spPr>
        <a:xfrm>
          <a:off x="6801993" y="241363"/>
          <a:ext cx="2954654" cy="13274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72596-3551-4802-AC50-50C9F2BA7565}">
      <dsp:nvSpPr>
        <dsp:cNvPr id="0" name=""/>
        <dsp:cNvSpPr/>
      </dsp:nvSpPr>
      <dsp:spPr>
        <a:xfrm rot="10800000">
          <a:off x="6801993" y="1810226"/>
          <a:ext cx="2954654" cy="22124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Theories and Ideologies</a:t>
          </a:r>
          <a:endParaRPr lang="en-US" sz="3200" kern="1200" dirty="0">
            <a:solidFill>
              <a:schemeClr val="tx1"/>
            </a:solidFill>
          </a:endParaRPr>
        </a:p>
      </dsp:txBody>
      <dsp:txXfrm rot="10800000">
        <a:off x="6870035" y="1810226"/>
        <a:ext cx="2818570" cy="2144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08B5-73E6-4301-84FC-38EE254301D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AE82-332B-4361-941C-583B59018D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3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08B5-73E6-4301-84FC-38EE254301D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AE82-332B-4361-941C-583B5901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08B5-73E6-4301-84FC-38EE254301D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AE82-332B-4361-941C-583B5901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2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08B5-73E6-4301-84FC-38EE254301D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AE82-332B-4361-941C-583B5901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8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08B5-73E6-4301-84FC-38EE254301D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AE82-332B-4361-941C-583B59018D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3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08B5-73E6-4301-84FC-38EE254301D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AE82-332B-4361-941C-583B5901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6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08B5-73E6-4301-84FC-38EE254301D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AE82-332B-4361-941C-583B5901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08B5-73E6-4301-84FC-38EE254301D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AE82-332B-4361-941C-583B5901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08B5-73E6-4301-84FC-38EE254301D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AE82-332B-4361-941C-583B5901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8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1308B5-73E6-4301-84FC-38EE254301D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42AE82-332B-4361-941C-583B5901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08B5-73E6-4301-84FC-38EE254301D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AE82-332B-4361-941C-583B5901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1308B5-73E6-4301-84FC-38EE254301D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42AE82-332B-4361-941C-583B59018D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7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 1211 The Contemporary World</a:t>
            </a:r>
            <a:br>
              <a:rPr lang="en-US" sz="3600" dirty="0" smtClean="0"/>
            </a:br>
            <a:r>
              <a:rPr lang="en-US" sz="3600" dirty="0" smtClean="0"/>
              <a:t>Synthesis on the 3 Prelim Readings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Diana Carmella T. labra, </a:t>
            </a:r>
            <a:r>
              <a:rPr lang="en-US" dirty="0" err="1" smtClean="0"/>
              <a:t>cpa</a:t>
            </a:r>
            <a:r>
              <a:rPr lang="en-US" dirty="0" smtClean="0"/>
              <a:t> ma</a:t>
            </a:r>
          </a:p>
          <a:p>
            <a:r>
              <a:rPr lang="en-US" dirty="0" smtClean="0"/>
              <a:t>Economics department</a:t>
            </a:r>
          </a:p>
          <a:p>
            <a:r>
              <a:rPr lang="en-US" dirty="0" smtClean="0"/>
              <a:t>Ateneo de </a:t>
            </a:r>
            <a:r>
              <a:rPr lang="en-US" dirty="0" err="1" smtClean="0"/>
              <a:t>davao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 Topics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97042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82" y="2087467"/>
            <a:ext cx="3113179" cy="13381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58" y="2087467"/>
            <a:ext cx="3004642" cy="1382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36" y="2087467"/>
            <a:ext cx="2963882" cy="13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12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29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GE 1211 The Contemporary World Synthesis on the 3 Prelim Readings</vt:lpstr>
      <vt:lpstr>Prelim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 1211 The Contemporary World Synthesis on the 3 Prelim Readings</dc:title>
  <dc:creator>Diana Carmella G Taganas</dc:creator>
  <cp:lastModifiedBy>Diana Carmella G Taganas</cp:lastModifiedBy>
  <cp:revision>1</cp:revision>
  <dcterms:created xsi:type="dcterms:W3CDTF">2022-01-09T14:36:15Z</dcterms:created>
  <dcterms:modified xsi:type="dcterms:W3CDTF">2022-01-09T14:44:19Z</dcterms:modified>
</cp:coreProperties>
</file>