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2568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80860" y="12161440"/>
            <a:ext cx="2240280" cy="385314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6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78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7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64096"/>
            <a:ext cx="8641080" cy="64807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" y="1000200"/>
            <a:ext cx="8641080" cy="11161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479425" y="12305456"/>
            <a:ext cx="8642350" cy="360363"/>
          </a:xfrm>
          <a:prstGeom prst="rect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 sz="1800"/>
            </a:lvl1pPr>
            <a:lvl2pPr marL="640080" indent="0" algn="ctr">
              <a:buFont typeface="+mj-lt"/>
              <a:buNone/>
              <a:defRPr sz="1400"/>
            </a:lvl2pPr>
            <a:lvl3pPr marL="1280160" indent="0" algn="ctr">
              <a:buFont typeface="+mj-lt"/>
              <a:buNone/>
              <a:defRPr sz="1200"/>
            </a:lvl3pPr>
            <a:lvl4pPr marL="1920240" indent="0" algn="ctr">
              <a:buFont typeface="+mj-lt"/>
              <a:buNone/>
              <a:defRPr sz="1050"/>
            </a:lvl4pPr>
            <a:lvl5pPr marL="2560320" indent="0" algn="ctr">
              <a:buFont typeface="+mj-lt"/>
              <a:buNone/>
              <a:defRPr sz="105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14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80860" y="12161440"/>
            <a:ext cx="2240280" cy="385314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8112" y="2728393"/>
            <a:ext cx="4248472" cy="943304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2728393"/>
            <a:ext cx="4320480" cy="943304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4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8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0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8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80060" y="12305456"/>
            <a:ext cx="2240280" cy="241298"/>
          </a:xfrm>
          <a:prstGeom prst="rect">
            <a:avLst/>
          </a:prstGeom>
        </p:spPr>
        <p:txBody>
          <a:bodyPr/>
          <a:lstStyle/>
          <a:p>
            <a:fld id="{E7BA6A98-606E-411F-8EC9-272B263EC64E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80410" y="12305456"/>
            <a:ext cx="3040380" cy="24129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1CE5999F-0949-4754-805F-C74426DFE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8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0" y="857250"/>
            <a:ext cx="9601200" cy="0"/>
          </a:xfrm>
          <a:prstGeom prst="line">
            <a:avLst/>
          </a:prstGeom>
          <a:noFill/>
          <a:ln w="9525">
            <a:solidFill>
              <a:srgbClr val="00335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pic>
        <p:nvPicPr>
          <p:cNvPr id="9" name="Grafik 6" descr="TUMLogo_oZ_Vollfl_RGB.t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024" y="200014"/>
            <a:ext cx="793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-27604" y="12605742"/>
            <a:ext cx="851003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 smtClean="0">
                <a:latin typeface="+mn-lt"/>
              </a:rPr>
              <a:t>©LKN TUM</a:t>
            </a:r>
            <a:endParaRPr lang="de-DE" sz="800" dirty="0">
              <a:latin typeface="+mn-lt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0" y="12233448"/>
            <a:ext cx="9601200" cy="0"/>
          </a:xfrm>
          <a:prstGeom prst="line">
            <a:avLst/>
          </a:prstGeom>
          <a:noFill/>
          <a:ln w="9525">
            <a:solidFill>
              <a:srgbClr val="00335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pic>
        <p:nvPicPr>
          <p:cNvPr id="1026" name="Picture 2" descr="W:\20_Docs\LKN_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0" y="100006"/>
            <a:ext cx="691069" cy="6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Instant Messaging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" y="1000200"/>
            <a:ext cx="8641080" cy="3240360"/>
          </a:xfrm>
        </p:spPr>
        <p:txBody>
          <a:bodyPr/>
          <a:lstStyle/>
          <a:p>
            <a:r>
              <a:rPr lang="de-DE" sz="2100" dirty="0" smtClean="0"/>
              <a:t>Client/Server-System zum Austausch von Kurznachtrichten</a:t>
            </a:r>
            <a:endParaRPr lang="de-DE" sz="2100" dirty="0"/>
          </a:p>
          <a:p>
            <a:r>
              <a:rPr lang="de-DE" sz="2100" dirty="0" smtClean="0"/>
              <a:t>Unterstützt Gruppenchats</a:t>
            </a:r>
          </a:p>
          <a:p>
            <a:r>
              <a:rPr lang="de-DE" sz="2100" dirty="0" smtClean="0"/>
              <a:t>Mehrere Sessions pro Client</a:t>
            </a:r>
          </a:p>
          <a:p>
            <a:r>
              <a:rPr lang="de-DE" sz="2100" dirty="0" smtClean="0"/>
              <a:t>Austausch von Dateien</a:t>
            </a:r>
          </a:p>
          <a:p>
            <a:r>
              <a:rPr lang="de-DE" sz="2100" dirty="0" smtClean="0"/>
              <a:t>Ende-zu-Ende Verschlüsselung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23.05.2014	Gruppe 4 (Laurenz Henke, Alexander Kosch, Daniel Orthofer, Stefan Röhrl)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80060" y="7702402"/>
            <a:ext cx="8641080" cy="3600400"/>
          </a:xfrm>
          <a:prstGeom prst="rect">
            <a:avLst/>
          </a:prstGeom>
        </p:spPr>
        <p:txBody>
          <a:bodyPr/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100" dirty="0" smtClean="0"/>
              <a:t>Server in Python mit Anbindung an sqlite3-Datenbank</a:t>
            </a:r>
          </a:p>
          <a:p>
            <a:r>
              <a:rPr lang="de-DE" sz="2100" dirty="0" smtClean="0"/>
              <a:t>Speicherung der Passwörter als MD5-Hash</a:t>
            </a:r>
          </a:p>
          <a:p>
            <a:r>
              <a:rPr lang="de-DE" sz="2100" dirty="0" err="1" smtClean="0"/>
              <a:t>Ver</a:t>
            </a:r>
            <a:r>
              <a:rPr lang="de-DE" sz="2100" dirty="0" smtClean="0"/>
              <a:t>-/Entschlüsselung mit Hilfe von Python Modul auf Client</a:t>
            </a:r>
          </a:p>
          <a:p>
            <a:r>
              <a:rPr lang="de-DE" sz="2100" dirty="0" smtClean="0"/>
              <a:t>Kommunikation mit TCP</a:t>
            </a:r>
          </a:p>
          <a:p>
            <a:r>
              <a:rPr lang="de-DE" sz="2100" dirty="0" smtClean="0"/>
              <a:t>Python-Client </a:t>
            </a:r>
            <a:r>
              <a:rPr lang="de-DE" sz="2100" dirty="0"/>
              <a:t>mit </a:t>
            </a:r>
            <a:r>
              <a:rPr lang="de-DE" sz="2100" dirty="0" err="1" smtClean="0"/>
              <a:t>PyQT</a:t>
            </a:r>
            <a:r>
              <a:rPr lang="de-DE" sz="2100" dirty="0" smtClean="0"/>
              <a:t>-GUI</a:t>
            </a:r>
            <a:endParaRPr lang="de-DE" sz="2100" dirty="0"/>
          </a:p>
          <a:p>
            <a:endParaRPr lang="de-DE" sz="2100" dirty="0" smtClean="0"/>
          </a:p>
          <a:p>
            <a:pPr marL="0" indent="0">
              <a:buNone/>
            </a:pPr>
            <a:r>
              <a:rPr lang="de-DE" sz="2100" dirty="0" smtClean="0"/>
              <a:t>Fehlerbehandlung:</a:t>
            </a:r>
          </a:p>
          <a:p>
            <a:r>
              <a:rPr lang="de-DE" sz="2100" dirty="0" smtClean="0"/>
              <a:t>Erkennung eines Verbindungsabbruchs eines Clients</a:t>
            </a:r>
          </a:p>
          <a:p>
            <a:r>
              <a:rPr lang="de-DE" sz="2100" dirty="0" smtClean="0"/>
              <a:t>Falsche </a:t>
            </a:r>
            <a:r>
              <a:rPr lang="de-DE" sz="2100" dirty="0" smtClean="0"/>
              <a:t>Login-Daten </a:t>
            </a:r>
            <a:r>
              <a:rPr lang="de-DE" sz="2100" smtClean="0"/>
              <a:t>oder mehrfacher </a:t>
            </a:r>
            <a:r>
              <a:rPr lang="de-DE" sz="2100" dirty="0" smtClean="0"/>
              <a:t>Login mit gleichen Benutzerdaten</a:t>
            </a:r>
            <a:endParaRPr lang="de-DE" sz="2100" dirty="0" smtClean="0"/>
          </a:p>
          <a:p>
            <a:r>
              <a:rPr lang="de-DE" sz="2100" dirty="0" smtClean="0"/>
              <a:t>Erkennung eines Serverausfalls</a:t>
            </a:r>
          </a:p>
          <a:p>
            <a:r>
              <a:rPr lang="de-DE" sz="2100" dirty="0" smtClean="0"/>
              <a:t>Erkennung eines fehlerhaften Nachrichtenversands</a:t>
            </a:r>
            <a:endParaRPr lang="de-DE" sz="21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093380"/>
            <a:ext cx="5904716" cy="45153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0" y="2971326"/>
            <a:ext cx="1224413" cy="45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A3 Papier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Instant Messaging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Guck, Jochen</dc:creator>
  <cp:lastModifiedBy>daniel</cp:lastModifiedBy>
  <cp:revision>18</cp:revision>
  <dcterms:created xsi:type="dcterms:W3CDTF">2013-05-24T08:16:20Z</dcterms:created>
  <dcterms:modified xsi:type="dcterms:W3CDTF">2014-05-23T10:02:24Z</dcterms:modified>
</cp:coreProperties>
</file>