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8000" cap="none" dirty="0" err="1" smtClean="0"/>
              <a:t>PySIMS</a:t>
            </a:r>
            <a:endParaRPr lang="de-DE" sz="4000" baseline="300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4212" y="3843868"/>
            <a:ext cx="4609005" cy="419040"/>
          </a:xfrm>
        </p:spPr>
        <p:txBody>
          <a:bodyPr/>
          <a:lstStyle/>
          <a:p>
            <a:r>
              <a:rPr lang="de-DE" dirty="0" smtClean="0"/>
              <a:t>Secure Instant Messaging Solution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4040135" y="2488368"/>
            <a:ext cx="644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aseline="30000" dirty="0"/>
              <a:t>©</a:t>
            </a:r>
            <a:endParaRPr lang="de-DE" sz="3600" dirty="0"/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10143744" y="6327344"/>
            <a:ext cx="2048256" cy="419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© </a:t>
            </a:r>
            <a:r>
              <a:rPr lang="de-DE" dirty="0" err="1" smtClean="0"/>
              <a:t>PySIMS</a:t>
            </a:r>
            <a:r>
              <a:rPr lang="de-DE" dirty="0" smtClean="0"/>
              <a:t> 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479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9242" y="295412"/>
            <a:ext cx="8534400" cy="1507067"/>
          </a:xfrm>
        </p:spPr>
        <p:txBody>
          <a:bodyPr/>
          <a:lstStyle/>
          <a:p>
            <a:r>
              <a:rPr lang="de-DE" b="1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Das </a:t>
            </a:r>
            <a:r>
              <a:rPr lang="de-DE" b="1" cap="none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PySIMS</a:t>
            </a:r>
            <a:r>
              <a:rPr lang="de-DE" b="1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Konzept</a:t>
            </a:r>
            <a:endParaRPr lang="de-DE" b="1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610073" y="2399308"/>
            <a:ext cx="4296369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smtClean="0"/>
              <a:t>Client-Server Architektur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smtClean="0"/>
              <a:t>TCP-Socket Implementierung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smtClean="0"/>
              <a:t>Ende-Zu-Ende Verschlüsselung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smtClean="0"/>
              <a:t>User-Passwort-Authentifizierung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smtClean="0"/>
              <a:t>Datenaustausch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smtClean="0"/>
              <a:t>24/7 Verfügbarkeit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smtClean="0"/>
              <a:t>Live Support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462" y="1383439"/>
            <a:ext cx="6591174" cy="5065093"/>
          </a:xfrm>
        </p:spPr>
      </p:pic>
      <p:sp>
        <p:nvSpPr>
          <p:cNvPr id="7" name="Untertitel 2"/>
          <p:cNvSpPr txBox="1">
            <a:spLocks/>
          </p:cNvSpPr>
          <p:nvPr/>
        </p:nvSpPr>
        <p:spPr>
          <a:xfrm>
            <a:off x="690758" y="1383439"/>
            <a:ext cx="4609005" cy="419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 smtClean="0"/>
              <a:t>Secure Instant Messaging Solution</a:t>
            </a:r>
            <a:endParaRPr lang="de-DE" dirty="0" smtClean="0"/>
          </a:p>
        </p:txBody>
      </p:sp>
      <p:sp>
        <p:nvSpPr>
          <p:cNvPr id="8" name="Untertitel 2"/>
          <p:cNvSpPr txBox="1">
            <a:spLocks/>
          </p:cNvSpPr>
          <p:nvPr/>
        </p:nvSpPr>
        <p:spPr>
          <a:xfrm>
            <a:off x="10143744" y="6327344"/>
            <a:ext cx="2048256" cy="419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© </a:t>
            </a:r>
            <a:r>
              <a:rPr lang="de-DE" dirty="0" err="1" smtClean="0"/>
              <a:t>PySIMS</a:t>
            </a:r>
            <a:r>
              <a:rPr lang="de-DE" dirty="0" smtClean="0"/>
              <a:t> 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479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9242" y="295412"/>
            <a:ext cx="8534400" cy="1507067"/>
          </a:xfrm>
        </p:spPr>
        <p:txBody>
          <a:bodyPr/>
          <a:lstStyle/>
          <a:p>
            <a:r>
              <a:rPr lang="de-DE" b="1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Das </a:t>
            </a:r>
            <a:r>
              <a:rPr lang="de-DE" b="1" cap="none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PySIMS</a:t>
            </a:r>
            <a:r>
              <a:rPr lang="de-DE" b="1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Team</a:t>
            </a:r>
            <a:endParaRPr lang="de-DE" b="1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483" y="2188846"/>
            <a:ext cx="1537784" cy="2018341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908" y="2290943"/>
            <a:ext cx="1537784" cy="192223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935" y="2188846"/>
            <a:ext cx="1502021" cy="2018341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384" y="2188846"/>
            <a:ext cx="1537783" cy="2018341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894772" y="3978607"/>
            <a:ext cx="19672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Laurenz:</a:t>
            </a:r>
          </a:p>
          <a:p>
            <a:pPr algn="ctr"/>
            <a:endParaRPr lang="de-DE" dirty="0" smtClean="0"/>
          </a:p>
          <a:p>
            <a:pPr algn="ctr"/>
            <a:r>
              <a:rPr lang="de-DE" dirty="0" smtClean="0"/>
              <a:t>Server</a:t>
            </a:r>
          </a:p>
          <a:p>
            <a:pPr algn="ctr"/>
            <a:r>
              <a:rPr lang="de-DE" dirty="0" smtClean="0"/>
              <a:t>Webapplikation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3330753" y="4001312"/>
            <a:ext cx="16658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Daniel:</a:t>
            </a:r>
          </a:p>
          <a:p>
            <a:pPr algn="ctr"/>
            <a:endParaRPr lang="de-DE" dirty="0" smtClean="0"/>
          </a:p>
          <a:p>
            <a:pPr algn="ctr"/>
            <a:r>
              <a:rPr lang="de-DE" dirty="0" smtClean="0"/>
              <a:t>Datenstruktur</a:t>
            </a:r>
          </a:p>
          <a:p>
            <a:pPr algn="ctr"/>
            <a:r>
              <a:rPr lang="de-DE" dirty="0" smtClean="0"/>
              <a:t>Verwaltung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5887004" y="4001312"/>
            <a:ext cx="19479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Alexander:</a:t>
            </a:r>
          </a:p>
          <a:p>
            <a:pPr algn="ctr"/>
            <a:endParaRPr lang="de-DE" dirty="0"/>
          </a:p>
          <a:p>
            <a:pPr algn="ctr"/>
            <a:r>
              <a:rPr lang="de-DE" dirty="0" smtClean="0"/>
              <a:t>Verschlüsselung</a:t>
            </a:r>
          </a:p>
          <a:p>
            <a:pPr algn="ctr"/>
            <a:r>
              <a:rPr lang="de-DE" dirty="0" smtClean="0"/>
              <a:t>Protokoll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8839288" y="4011739"/>
            <a:ext cx="13099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Stefan:</a:t>
            </a:r>
          </a:p>
          <a:p>
            <a:pPr algn="ctr"/>
            <a:endParaRPr lang="de-DE" dirty="0"/>
          </a:p>
          <a:p>
            <a:pPr algn="ctr"/>
            <a:r>
              <a:rPr lang="de-DE" dirty="0" err="1" smtClean="0"/>
              <a:t>Graphical</a:t>
            </a:r>
            <a:endParaRPr lang="de-DE" dirty="0" smtClean="0"/>
          </a:p>
          <a:p>
            <a:pPr algn="ctr"/>
            <a:r>
              <a:rPr lang="de-DE" dirty="0" smtClean="0"/>
              <a:t>User</a:t>
            </a:r>
          </a:p>
          <a:p>
            <a:pPr algn="ctr"/>
            <a:r>
              <a:rPr lang="de-DE" dirty="0" smtClean="0"/>
              <a:t>Interface</a:t>
            </a:r>
            <a:endParaRPr lang="de-DE" dirty="0"/>
          </a:p>
        </p:txBody>
      </p:sp>
      <p:sp>
        <p:nvSpPr>
          <p:cNvPr id="14" name="Untertitel 2"/>
          <p:cNvSpPr txBox="1">
            <a:spLocks/>
          </p:cNvSpPr>
          <p:nvPr/>
        </p:nvSpPr>
        <p:spPr>
          <a:xfrm>
            <a:off x="690758" y="1383439"/>
            <a:ext cx="4609005" cy="419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 smtClean="0"/>
              <a:t>Secure Instant Messaging Solution</a:t>
            </a:r>
            <a:endParaRPr lang="de-DE" dirty="0" smtClean="0"/>
          </a:p>
        </p:txBody>
      </p:sp>
      <p:sp>
        <p:nvSpPr>
          <p:cNvPr id="15" name="Untertitel 2"/>
          <p:cNvSpPr txBox="1">
            <a:spLocks/>
          </p:cNvSpPr>
          <p:nvPr/>
        </p:nvSpPr>
        <p:spPr>
          <a:xfrm>
            <a:off x="10143744" y="6327344"/>
            <a:ext cx="2048256" cy="419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© </a:t>
            </a:r>
            <a:r>
              <a:rPr lang="de-DE" dirty="0" err="1" smtClean="0"/>
              <a:t>PySIMS</a:t>
            </a:r>
            <a:r>
              <a:rPr lang="de-DE" dirty="0" smtClean="0"/>
              <a:t> 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304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gment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58</Words>
  <Application>Microsoft Office PowerPoint</Application>
  <PresentationFormat>Breitbild</PresentationFormat>
  <Paragraphs>34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Segment</vt:lpstr>
      <vt:lpstr>PySIMS</vt:lpstr>
      <vt:lpstr>Das PySIMS Konzept</vt:lpstr>
      <vt:lpstr>Das PySIMS Team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PySay</dc:title>
  <dc:creator>Strice</dc:creator>
  <cp:lastModifiedBy>Strice</cp:lastModifiedBy>
  <cp:revision>11</cp:revision>
  <dcterms:created xsi:type="dcterms:W3CDTF">2014-05-26T11:43:38Z</dcterms:created>
  <dcterms:modified xsi:type="dcterms:W3CDTF">2014-05-26T17:16:53Z</dcterms:modified>
</cp:coreProperties>
</file>