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49FB94-DF34-45BB-BD63-84A1A9A3BE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5B50E0-0D4A-473D-9503-29C6D5D84E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6/20/2022 7:37:00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unt" id="2" name="slide2">
            <a:extLst>
              <a:ext uri="{FF2B5EF4-FFF2-40B4-BE49-F238E27FC236}">
                <a16:creationId xmlns:a16="http://schemas.microsoft.com/office/drawing/2014/main" id="{7BE35CDD-F5B5-4D4E-B736-45CECF040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7" y="0"/>
            <a:ext cx="108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shipped" id="3" name="slide3">
            <a:extLst>
              <a:ext uri="{FF2B5EF4-FFF2-40B4-BE49-F238E27FC236}">
                <a16:creationId xmlns:a16="http://schemas.microsoft.com/office/drawing/2014/main" id="{1A05CA68-FD46-4499-AA0B-C58175B5A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3" y="0"/>
            <a:ext cx="763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not shipped" id="4" name="slide4">
            <a:extLst>
              <a:ext uri="{FF2B5EF4-FFF2-40B4-BE49-F238E27FC236}">
                <a16:creationId xmlns:a16="http://schemas.microsoft.com/office/drawing/2014/main" id="{8E44F1DD-A23B-4C7F-9CF8-97819048D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83" y="0"/>
            <a:ext cx="6369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5" name="slide5">
            <a:extLst>
              <a:ext uri="{FF2B5EF4-FFF2-40B4-BE49-F238E27FC236}">
                <a16:creationId xmlns:a16="http://schemas.microsoft.com/office/drawing/2014/main" id="{9F634BB5-2BF6-40C7-8DE0-9E1B87B09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6" name="slide6">
            <a:extLst>
              <a:ext uri="{FF2B5EF4-FFF2-40B4-BE49-F238E27FC236}">
                <a16:creationId xmlns:a16="http://schemas.microsoft.com/office/drawing/2014/main" id="{8FA9BB51-7F5A-4B50-9CA8-01EBD53D80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25" y="0"/>
            <a:ext cx="944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C23EC05B-84AB-41D9-99F1-6F9E99642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2022-06-20T18:37:02Z</dcterms:created>
  <dcterms:modified xsi:type="dcterms:W3CDTF">2022-06-20T18:37:02Z</dcterms:modified>
</cp:coreProperties>
</file>