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414699A-555D-469A-A408-2E73D8930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Covid</a:t>
            </a:r>
            <a:r>
              <a:rPr dirty="0"/>
              <a:t>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EE72CAD-F250-4521-A768-4AE012E32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2/22/2022 11:20:23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cases">
            <a:extLst>
              <a:ext uri="{FF2B5EF4-FFF2-40B4-BE49-F238E27FC236}">
                <a16:creationId xmlns:a16="http://schemas.microsoft.com/office/drawing/2014/main" id="{6FA8DD3E-6A29-47F6-A9A1-A9609E778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o of deaths">
            <a:extLst>
              <a:ext uri="{FF2B5EF4-FFF2-40B4-BE49-F238E27FC236}">
                <a16:creationId xmlns:a16="http://schemas.microsoft.com/office/drawing/2014/main" id="{004FF616-347D-4813-9FF9-DB2F00C7F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tality rate">
            <a:extLst>
              <a:ext uri="{FF2B5EF4-FFF2-40B4-BE49-F238E27FC236}">
                <a16:creationId xmlns:a16="http://schemas.microsoft.com/office/drawing/2014/main" id="{A08DA76F-340F-49B3-9DF8-81DF53E29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ses per day">
            <a:extLst>
              <a:ext uri="{FF2B5EF4-FFF2-40B4-BE49-F238E27FC236}">
                <a16:creationId xmlns:a16="http://schemas.microsoft.com/office/drawing/2014/main" id="{F40EE988-76AE-40F2-A46E-3D541EA6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5" y="0"/>
            <a:ext cx="10603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ath per day">
            <a:extLst>
              <a:ext uri="{FF2B5EF4-FFF2-40B4-BE49-F238E27FC236}">
                <a16:creationId xmlns:a16="http://schemas.microsoft.com/office/drawing/2014/main" id="{946F8E6C-4E00-4BC4-B8AF-D3780B74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3" y="0"/>
            <a:ext cx="10457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r per day">
            <a:extLst>
              <a:ext uri="{FF2B5EF4-FFF2-40B4-BE49-F238E27FC236}">
                <a16:creationId xmlns:a16="http://schemas.microsoft.com/office/drawing/2014/main" id="{602B1D7B-A15E-4861-B883-9D612226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5" y="0"/>
            <a:ext cx="1033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ie chart">
            <a:extLst>
              <a:ext uri="{FF2B5EF4-FFF2-40B4-BE49-F238E27FC236}">
                <a16:creationId xmlns:a16="http://schemas.microsoft.com/office/drawing/2014/main" id="{8F6E39A3-FC96-46B1-A650-3E17813E0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0" y="0"/>
            <a:ext cx="10526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E7633A0E-B8A7-4AEB-B43D-92383ABC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</dc:title>
  <dc:creator/>
  <cp:lastModifiedBy>Bilau Daud Adeoti</cp:lastModifiedBy>
  <cp:revision>1</cp:revision>
  <dcterms:created xsi:type="dcterms:W3CDTF">2022-02-22T22:20:25Z</dcterms:created>
  <dcterms:modified xsi:type="dcterms:W3CDTF">2022-03-23T12:42:04Z</dcterms:modified>
</cp:coreProperties>
</file>