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AC7C5EA-A309-4532-94E6-3D865CF79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Covid19-Data-Analysis-Project-using-Tableau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E70FEBB-9D32-4F22-A159-E2EA695BB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6/19/2022 10:58:42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nfirmed cases">
            <a:extLst>
              <a:ext uri="{FF2B5EF4-FFF2-40B4-BE49-F238E27FC236}">
                <a16:creationId xmlns:a16="http://schemas.microsoft.com/office/drawing/2014/main" id="{F992625A-8645-441A-88C6-626632F6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0"/>
            <a:ext cx="115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eaths Cases">
            <a:extLst>
              <a:ext uri="{FF2B5EF4-FFF2-40B4-BE49-F238E27FC236}">
                <a16:creationId xmlns:a16="http://schemas.microsoft.com/office/drawing/2014/main" id="{7D6CD55F-A739-41F7-B606-DDF627D2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0"/>
            <a:ext cx="115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rtal rate">
            <a:extLst>
              <a:ext uri="{FF2B5EF4-FFF2-40B4-BE49-F238E27FC236}">
                <a16:creationId xmlns:a16="http://schemas.microsoft.com/office/drawing/2014/main" id="{A419005C-160A-4F66-BDE9-B34B59D6E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0"/>
            <a:ext cx="115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ses per_day">
            <a:extLst>
              <a:ext uri="{FF2B5EF4-FFF2-40B4-BE49-F238E27FC236}">
                <a16:creationId xmlns:a16="http://schemas.microsoft.com/office/drawing/2014/main" id="{3EAB326C-C804-4317-BF3C-5F3434A1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0"/>
            <a:ext cx="115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eaths per_day">
            <a:extLst>
              <a:ext uri="{FF2B5EF4-FFF2-40B4-BE49-F238E27FC236}">
                <a16:creationId xmlns:a16="http://schemas.microsoft.com/office/drawing/2014/main" id="{68CA9C55-94F9-42DE-9EC1-5FC7605D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" y="0"/>
            <a:ext cx="1155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ortal per_day">
            <a:extLst>
              <a:ext uri="{FF2B5EF4-FFF2-40B4-BE49-F238E27FC236}">
                <a16:creationId xmlns:a16="http://schemas.microsoft.com/office/drawing/2014/main" id="{088412F8-AD0D-40D4-A983-AF934E36F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4" y="0"/>
            <a:ext cx="11379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onfirmed/deaths">
            <a:extLst>
              <a:ext uri="{FF2B5EF4-FFF2-40B4-BE49-F238E27FC236}">
                <a16:creationId xmlns:a16="http://schemas.microsoft.com/office/drawing/2014/main" id="{E8C620EB-F61D-4333-9099-1E8454CA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25" y="0"/>
            <a:ext cx="1077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D15FE3F8-7788-45B4-B0F5-16A5F5A1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Covid19-Data-Analysis-Project-using-Tableau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Covid19-Data-Analysis-Project-using-Tableau</dc:title>
  <dc:creator/>
  <cp:lastModifiedBy>Bilau Daud Adeoti</cp:lastModifiedBy>
  <cp:revision>1</cp:revision>
  <dcterms:created xsi:type="dcterms:W3CDTF">2022-06-19T09:58:49Z</dcterms:created>
  <dcterms:modified xsi:type="dcterms:W3CDTF">2022-06-19T14:43:03Z</dcterms:modified>
</cp:coreProperties>
</file>