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1E76400-4B46-4D69-AFBA-64AAE856A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dirty="0"/>
              <a:t>lobal Trade</a:t>
            </a:r>
            <a:r>
              <a:rPr lang="en-US" dirty="0"/>
              <a:t>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D24D04D-5A64-4813-AF85-4652929FD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3/14/2022 10:16:36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emand for commodities">
            <a:extLst>
              <a:ext uri="{FF2B5EF4-FFF2-40B4-BE49-F238E27FC236}">
                <a16:creationId xmlns:a16="http://schemas.microsoft.com/office/drawing/2014/main" id="{7D9AABBB-BDBB-4238-805D-8B99DA3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46" y="0"/>
            <a:ext cx="10017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word counts">
            <a:extLst>
              <a:ext uri="{FF2B5EF4-FFF2-40B4-BE49-F238E27FC236}">
                <a16:creationId xmlns:a16="http://schemas.microsoft.com/office/drawing/2014/main" id="{4012D74C-1737-4628-8A58-09A1952A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93"/>
            <a:ext cx="12192000" cy="67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ONE">
            <a:extLst>
              <a:ext uri="{FF2B5EF4-FFF2-40B4-BE49-F238E27FC236}">
                <a16:creationId xmlns:a16="http://schemas.microsoft.com/office/drawing/2014/main" id="{CCDBE840-C7C7-42C1-8911-FE785EE6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5" y="0"/>
            <a:ext cx="11879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2">
            <a:extLst>
              <a:ext uri="{FF2B5EF4-FFF2-40B4-BE49-F238E27FC236}">
                <a16:creationId xmlns:a16="http://schemas.microsoft.com/office/drawing/2014/main" id="{6E3AF7E7-E85A-43CD-956E-14ED3703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5" y="0"/>
            <a:ext cx="11879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rade Market">
            <a:extLst>
              <a:ext uri="{FF2B5EF4-FFF2-40B4-BE49-F238E27FC236}">
                <a16:creationId xmlns:a16="http://schemas.microsoft.com/office/drawing/2014/main" id="{F0AFBA76-3827-42EC-98B1-BC3E6D596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4" y="0"/>
            <a:ext cx="11142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rket size">
            <a:extLst>
              <a:ext uri="{FF2B5EF4-FFF2-40B4-BE49-F238E27FC236}">
                <a16:creationId xmlns:a16="http://schemas.microsoft.com/office/drawing/2014/main" id="{CBED7C56-F4FC-42C7-AFA5-B970CAA04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1" y="0"/>
            <a:ext cx="11762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trade">
            <a:extLst>
              <a:ext uri="{FF2B5EF4-FFF2-40B4-BE49-F238E27FC236}">
                <a16:creationId xmlns:a16="http://schemas.microsoft.com/office/drawing/2014/main" id="{68333F0F-DBBA-4E36-872E-F04A1FDB7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12" y="0"/>
            <a:ext cx="11081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Categories based on Quantity">
            <a:extLst>
              <a:ext uri="{FF2B5EF4-FFF2-40B4-BE49-F238E27FC236}">
                <a16:creationId xmlns:a16="http://schemas.microsoft.com/office/drawing/2014/main" id="{7C7972B6-2C6D-446B-B5C0-FAE1637D4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6" y="0"/>
            <a:ext cx="11441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rade balance">
            <a:extLst>
              <a:ext uri="{FF2B5EF4-FFF2-40B4-BE49-F238E27FC236}">
                <a16:creationId xmlns:a16="http://schemas.microsoft.com/office/drawing/2014/main" id="{48F5A977-C69A-4347-8C79-39E0D731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0"/>
            <a:ext cx="9819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rade Balance analysis">
            <a:extLst>
              <a:ext uri="{FF2B5EF4-FFF2-40B4-BE49-F238E27FC236}">
                <a16:creationId xmlns:a16="http://schemas.microsoft.com/office/drawing/2014/main" id="{B919C2AC-8AFB-4E59-8261-77DBE045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1" y="0"/>
            <a:ext cx="11073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commodities based on quantity">
            <a:extLst>
              <a:ext uri="{FF2B5EF4-FFF2-40B4-BE49-F238E27FC236}">
                <a16:creationId xmlns:a16="http://schemas.microsoft.com/office/drawing/2014/main" id="{EC44657A-8132-4A88-975D-082EA9EB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" y="0"/>
            <a:ext cx="12003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Unit Price of commodity">
            <a:extLst>
              <a:ext uri="{FF2B5EF4-FFF2-40B4-BE49-F238E27FC236}">
                <a16:creationId xmlns:a16="http://schemas.microsoft.com/office/drawing/2014/main" id="{78B03A6C-10C8-4917-994C-BE5CE2AC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46" y="0"/>
            <a:ext cx="10017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11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Global Trade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Trade Analysis</dc:title>
  <dc:creator>Bilau Dauda Adeoti</dc:creator>
  <cp:lastModifiedBy>Bilau Daud Adeoti</cp:lastModifiedBy>
  <cp:revision>2</cp:revision>
  <dcterms:created xsi:type="dcterms:W3CDTF">2022-03-14T21:16:39Z</dcterms:created>
  <dcterms:modified xsi:type="dcterms:W3CDTF">2022-03-15T12:09:31Z</dcterms:modified>
</cp:coreProperties>
</file>