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4DA072-E1F0-45A3-A980-6843A1ACEB59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E1B56-C359-4DB7-93ED-A9C2300F0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9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25894E2-02D0-4D99-9052-5030963DC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FB302-6375-44AF-B8AF-B33741EBD57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FD5EE1A-DF63-476C-94DD-BB1BE3BDB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1999F2B-88AF-480D-BDD5-A1D2ABC50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6BCA552-6297-4517-9651-C3D6A1AE3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DDF3211-DEC2-4F01-8BFB-B1D32D3F1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C4EC4F0-84E7-4375-A841-A3A8295A8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3F855BB-0959-4E1A-9723-479C551DA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7F2E06-8077-4592-84A3-25964B279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D4116A-17A1-4BBD-BBED-1653E4BAC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36DB19F-EB2B-4245-88C2-489B891C3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12E9B9E-A642-49D4-B622-5DDEF514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0ADCF7B-D751-4580-BF90-178831942FBB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package" Target="../embeddings/Microsoft_Word_Document40.docx"/><Relationship Id="rId5" Type="http://schemas.openxmlformats.org/officeDocument/2006/relationships/image" Target="../media/image45.png"/><Relationship Id="rId4" Type="http://schemas.openxmlformats.org/officeDocument/2006/relationships/image" Target="../media/image4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Word_Document42.docx"/><Relationship Id="rId5" Type="http://schemas.openxmlformats.org/officeDocument/2006/relationships/image" Target="../media/image48.png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58.png"/><Relationship Id="rId4" Type="http://schemas.openxmlformats.org/officeDocument/2006/relationships/image" Target="../media/image5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68BCE7A-7604-4D62-96E1-1A5211349468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59292"/>
              </p:ext>
            </p:extLst>
          </p:nvPr>
        </p:nvGraphicFramePr>
        <p:xfrm>
          <a:off x="914400" y="1219200"/>
          <a:ext cx="7321727" cy="300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7321727" imgH="3002360" progId="Word.Document.12">
                  <p:embed/>
                </p:oleObj>
              </mc:Choice>
              <mc:Fallback>
                <p:oleObj name="Document" r:id="rId4" imgW="7321727" imgH="300236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21727" cy="300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55149"/>
              </p:ext>
            </p:extLst>
          </p:nvPr>
        </p:nvGraphicFramePr>
        <p:xfrm>
          <a:off x="914400" y="685800"/>
          <a:ext cx="731520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Document" r:id="rId3" imgW="7321727" imgH="3254831" progId="Word.Document.12">
                  <p:embed/>
                </p:oleObj>
              </mc:Choice>
              <mc:Fallback>
                <p:oleObj name="Document" r:id="rId3" imgW="7321727" imgH="32548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6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84557"/>
              </p:ext>
            </p:extLst>
          </p:nvPr>
        </p:nvGraphicFramePr>
        <p:xfrm>
          <a:off x="914400" y="685800"/>
          <a:ext cx="7315200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Document" r:id="rId3" imgW="7321727" imgH="3358261" progId="Word.Document.12">
                  <p:embed/>
                </p:oleObj>
              </mc:Choice>
              <mc:Fallback>
                <p:oleObj name="Document" r:id="rId3" imgW="7321727" imgH="335826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36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8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36516"/>
              </p:ext>
            </p:extLst>
          </p:nvPr>
        </p:nvGraphicFramePr>
        <p:xfrm>
          <a:off x="914400" y="685800"/>
          <a:ext cx="7315200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Document" r:id="rId3" imgW="7321727" imgH="2558470" progId="Word.Document.12">
                  <p:embed/>
                </p:oleObj>
              </mc:Choice>
              <mc:Fallback>
                <p:oleObj name="Document" r:id="rId3" imgW="7321727" imgH="255847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56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6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20418"/>
              </p:ext>
            </p:extLst>
          </p:nvPr>
        </p:nvGraphicFramePr>
        <p:xfrm>
          <a:off x="914400" y="685800"/>
          <a:ext cx="731520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Document" r:id="rId3" imgW="7321727" imgH="3414645" progId="Word.Document.12">
                  <p:embed/>
                </p:oleObj>
              </mc:Choice>
              <mc:Fallback>
                <p:oleObj name="Document" r:id="rId3" imgW="7321727" imgH="341464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2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1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85779"/>
              </p:ext>
            </p:extLst>
          </p:nvPr>
        </p:nvGraphicFramePr>
        <p:xfrm>
          <a:off x="914400" y="685800"/>
          <a:ext cx="7315200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Document" r:id="rId3" imgW="7321727" imgH="4468344" progId="Word.Document.12">
                  <p:embed/>
                </p:oleObj>
              </mc:Choice>
              <mc:Fallback>
                <p:oleObj name="Document" r:id="rId3" imgW="7321727" imgH="44683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7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95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18680"/>
              </p:ext>
            </p:extLst>
          </p:nvPr>
        </p:nvGraphicFramePr>
        <p:xfrm>
          <a:off x="914400" y="685800"/>
          <a:ext cx="73152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Document" r:id="rId3" imgW="7301323" imgH="2814275" progId="Word.Document.12">
                  <p:embed/>
                </p:oleObj>
              </mc:Choice>
              <mc:Fallback>
                <p:oleObj name="Document" r:id="rId3" imgW="7301323" imgH="281427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66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80786"/>
              </p:ext>
            </p:extLst>
          </p:nvPr>
        </p:nvGraphicFramePr>
        <p:xfrm>
          <a:off x="914400" y="685800"/>
          <a:ext cx="73152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Document" r:id="rId3" imgW="7321727" imgH="1542839" progId="Word.Document.12">
                  <p:embed/>
                </p:oleObj>
              </mc:Choice>
              <mc:Fallback>
                <p:oleObj name="Document" r:id="rId3" imgW="7321727" imgH="154283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88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33568"/>
              </p:ext>
            </p:extLst>
          </p:nvPr>
        </p:nvGraphicFramePr>
        <p:xfrm>
          <a:off x="914400" y="685800"/>
          <a:ext cx="731520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Document" r:id="rId3" imgW="7321727" imgH="3348924" progId="Word.Document.12">
                  <p:embed/>
                </p:oleObj>
              </mc:Choice>
              <mc:Fallback>
                <p:oleObj name="Document" r:id="rId3" imgW="7321727" imgH="334892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35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0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66797"/>
              </p:ext>
            </p:extLst>
          </p:nvPr>
        </p:nvGraphicFramePr>
        <p:xfrm>
          <a:off x="914400" y="685800"/>
          <a:ext cx="731520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Document" r:id="rId3" imgW="7321727" imgH="2088005" progId="Word.Document.12">
                  <p:embed/>
                </p:oleObj>
              </mc:Choice>
              <mc:Fallback>
                <p:oleObj name="Document" r:id="rId3" imgW="7321727" imgH="20880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7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80005"/>
              </p:ext>
            </p:extLst>
          </p:nvPr>
        </p:nvGraphicFramePr>
        <p:xfrm>
          <a:off x="914400" y="685800"/>
          <a:ext cx="73152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Document" r:id="rId3" imgW="7321727" imgH="2445702" progId="Word.Document.12">
                  <p:embed/>
                </p:oleObj>
              </mc:Choice>
              <mc:Fallback>
                <p:oleObj name="Document" r:id="rId3" imgW="7321727" imgH="244570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8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2030"/>
              </p:ext>
            </p:extLst>
          </p:nvPr>
        </p:nvGraphicFramePr>
        <p:xfrm>
          <a:off x="914400" y="692150"/>
          <a:ext cx="7270750" cy="54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3" imgW="7321727" imgH="5505822" progId="Word.Document.12">
                  <p:embed/>
                </p:oleObj>
              </mc:Choice>
              <mc:Fallback>
                <p:oleObj name="Document" r:id="rId3" imgW="7321727" imgH="5505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46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48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42157"/>
              </p:ext>
            </p:extLst>
          </p:nvPr>
        </p:nvGraphicFramePr>
        <p:xfrm>
          <a:off x="914400" y="685800"/>
          <a:ext cx="731520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Document" r:id="rId3" imgW="7321727" imgH="2276191" progId="Word.Document.12">
                  <p:embed/>
                </p:oleObj>
              </mc:Choice>
              <mc:Fallback>
                <p:oleObj name="Document" r:id="rId3" imgW="7321727" imgH="227619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28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34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27223"/>
              </p:ext>
            </p:extLst>
          </p:nvPr>
        </p:nvGraphicFramePr>
        <p:xfrm>
          <a:off x="914400" y="685800"/>
          <a:ext cx="7315200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Document" r:id="rId3" imgW="7321727" imgH="3508738" progId="Word.Document.12">
                  <p:embed/>
                </p:oleObj>
              </mc:Choice>
              <mc:Fallback>
                <p:oleObj name="Document" r:id="rId3" imgW="7321727" imgH="350873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1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7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7274"/>
              </p:ext>
            </p:extLst>
          </p:nvPr>
        </p:nvGraphicFramePr>
        <p:xfrm>
          <a:off x="914400" y="685800"/>
          <a:ext cx="731520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Document" r:id="rId3" imgW="7321727" imgH="2925505" progId="Word.Document.12">
                  <p:embed/>
                </p:oleObj>
              </mc:Choice>
              <mc:Fallback>
                <p:oleObj name="Document" r:id="rId3" imgW="7321727" imgH="29255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3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76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25269"/>
              </p:ext>
            </p:extLst>
          </p:nvPr>
        </p:nvGraphicFramePr>
        <p:xfrm>
          <a:off x="914400" y="685800"/>
          <a:ext cx="7315200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Document" r:id="rId3" imgW="7321727" imgH="2511783" progId="Word.Document.12">
                  <p:embed/>
                </p:oleObj>
              </mc:Choice>
              <mc:Fallback>
                <p:oleObj name="Document" r:id="rId3" imgW="7321727" imgH="251178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51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9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09832"/>
              </p:ext>
            </p:extLst>
          </p:nvPr>
        </p:nvGraphicFramePr>
        <p:xfrm>
          <a:off x="914400" y="685800"/>
          <a:ext cx="731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Document" r:id="rId3" imgW="7321727" imgH="2407993" progId="Word.Document.12">
                  <p:embed/>
                </p:oleObj>
              </mc:Choice>
              <mc:Fallback>
                <p:oleObj name="Document" r:id="rId3" imgW="7321727" imgH="240799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87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96388"/>
              </p:ext>
            </p:extLst>
          </p:nvPr>
        </p:nvGraphicFramePr>
        <p:xfrm>
          <a:off x="914400" y="685800"/>
          <a:ext cx="73152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Document" r:id="rId3" imgW="7321727" imgH="3066644" progId="Word.Document.12">
                  <p:embed/>
                </p:oleObj>
              </mc:Choice>
              <mc:Fallback>
                <p:oleObj name="Document" r:id="rId3" imgW="7321727" imgH="30666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42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54956"/>
              </p:ext>
            </p:extLst>
          </p:nvPr>
        </p:nvGraphicFramePr>
        <p:xfrm>
          <a:off x="914400" y="685800"/>
          <a:ext cx="73152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Document" r:id="rId3" imgW="7321727" imgH="2963214" progId="Word.Document.12">
                  <p:embed/>
                </p:oleObj>
              </mc:Choice>
              <mc:Fallback>
                <p:oleObj name="Document" r:id="rId3" imgW="7321727" imgH="296321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6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0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394169"/>
              </p:ext>
            </p:extLst>
          </p:nvPr>
        </p:nvGraphicFramePr>
        <p:xfrm>
          <a:off x="914400" y="685800"/>
          <a:ext cx="7315200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Document" r:id="rId3" imgW="7321727" imgH="4468344" progId="Word.Document.12">
                  <p:embed/>
                </p:oleObj>
              </mc:Choice>
              <mc:Fallback>
                <p:oleObj name="Document" r:id="rId3" imgW="7321727" imgH="44683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7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13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22800"/>
              </p:ext>
            </p:extLst>
          </p:nvPr>
        </p:nvGraphicFramePr>
        <p:xfrm>
          <a:off x="914400" y="685800"/>
          <a:ext cx="73152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Document" r:id="rId3" imgW="7321727" imgH="3414645" progId="Word.Document.12">
                  <p:embed/>
                </p:oleObj>
              </mc:Choice>
              <mc:Fallback>
                <p:oleObj name="Document" r:id="rId3" imgW="7321727" imgH="341464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2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55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15670"/>
              </p:ext>
            </p:extLst>
          </p:nvPr>
        </p:nvGraphicFramePr>
        <p:xfrm>
          <a:off x="914400" y="685800"/>
          <a:ext cx="7315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3" name="Document" r:id="rId3" imgW="7321727" imgH="5211392" progId="Word.Document.12">
                  <p:embed/>
                </p:oleObj>
              </mc:Choice>
              <mc:Fallback>
                <p:oleObj name="Document" r:id="rId3" imgW="7321727" imgH="521139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2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65302"/>
              </p:ext>
            </p:extLst>
          </p:nvPr>
        </p:nvGraphicFramePr>
        <p:xfrm>
          <a:off x="914400" y="692150"/>
          <a:ext cx="7270750" cy="500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Document" r:id="rId3" imgW="7321727" imgH="5047665" progId="Word.Document.12">
                  <p:embed/>
                </p:oleObj>
              </mc:Choice>
              <mc:Fallback>
                <p:oleObj name="Document" r:id="rId3" imgW="7321727" imgH="5047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0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19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04797"/>
              </p:ext>
            </p:extLst>
          </p:nvPr>
        </p:nvGraphicFramePr>
        <p:xfrm>
          <a:off x="914400" y="685800"/>
          <a:ext cx="73152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Document" r:id="rId3" imgW="7321727" imgH="5418972" progId="Word.Document.12">
                  <p:embed/>
                </p:oleObj>
              </mc:Choice>
              <mc:Fallback>
                <p:oleObj name="Document" r:id="rId3" imgW="7321727" imgH="54189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42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658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84098"/>
              </p:ext>
            </p:extLst>
          </p:nvPr>
        </p:nvGraphicFramePr>
        <p:xfrm>
          <a:off x="914400" y="685800"/>
          <a:ext cx="7315200" cy="510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Document" r:id="rId3" imgW="7321727" imgH="5089287" progId="Word.Document.12">
                  <p:embed/>
                </p:oleObj>
              </mc:Choice>
              <mc:Fallback>
                <p:oleObj name="Document" r:id="rId3" imgW="7321727" imgH="50892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10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8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94490"/>
              </p:ext>
            </p:extLst>
          </p:nvPr>
        </p:nvGraphicFramePr>
        <p:xfrm>
          <a:off x="914400" y="685800"/>
          <a:ext cx="7315200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5" name="Document" r:id="rId3" imgW="7321727" imgH="5315182" progId="Word.Document.12">
                  <p:embed/>
                </p:oleObj>
              </mc:Choice>
              <mc:Fallback>
                <p:oleObj name="Document" r:id="rId3" imgW="7321727" imgH="531518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32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09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0266"/>
              </p:ext>
            </p:extLst>
          </p:nvPr>
        </p:nvGraphicFramePr>
        <p:xfrm>
          <a:off x="914400" y="685800"/>
          <a:ext cx="7315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Document" r:id="rId3" imgW="7321727" imgH="610887" progId="Word.Document.12">
                  <p:embed/>
                </p:oleObj>
              </mc:Choice>
              <mc:Fallback>
                <p:oleObj name="Document" r:id="rId3" imgW="7321727" imgH="6108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10" y="1142999"/>
            <a:ext cx="6744980" cy="503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421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69037"/>
              </p:ext>
            </p:extLst>
          </p:nvPr>
        </p:nvGraphicFramePr>
        <p:xfrm>
          <a:off x="914400" y="685800"/>
          <a:ext cx="731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2" name="Document" r:id="rId3" imgW="7321727" imgH="479444" progId="Word.Document.12">
                  <p:embed/>
                </p:oleObj>
              </mc:Choice>
              <mc:Fallback>
                <p:oleObj name="Document" r:id="rId3" imgW="7321727" imgH="47944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653" y="1143000"/>
            <a:ext cx="674229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35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46548"/>
              </p:ext>
            </p:extLst>
          </p:nvPr>
        </p:nvGraphicFramePr>
        <p:xfrm>
          <a:off x="914400" y="685800"/>
          <a:ext cx="7315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Document" r:id="rId3" imgW="7321727" imgH="648596" progId="Word.Document.12">
                  <p:embed/>
                </p:oleObj>
              </mc:Choice>
              <mc:Fallback>
                <p:oleObj name="Document" r:id="rId3" imgW="7321727" imgH="64859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653" y="1143000"/>
            <a:ext cx="674229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4384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2295"/>
              </p:ext>
            </p:extLst>
          </p:nvPr>
        </p:nvGraphicFramePr>
        <p:xfrm>
          <a:off x="914400" y="685800"/>
          <a:ext cx="73152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Document" r:id="rId3" imgW="7321727" imgH="1316944" progId="Word.Document.12">
                  <p:embed/>
                </p:oleObj>
              </mc:Choice>
              <mc:Fallback>
                <p:oleObj name="Document" r:id="rId3" imgW="7321727" imgH="131694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82891"/>
              </p:ext>
            </p:extLst>
          </p:nvPr>
        </p:nvGraphicFramePr>
        <p:xfrm>
          <a:off x="914400" y="685800"/>
          <a:ext cx="73152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Document" r:id="rId3" imgW="7321727" imgH="2220166" progId="Word.Document.12">
                  <p:embed/>
                </p:oleObj>
              </mc:Choice>
              <mc:Fallback>
                <p:oleObj name="Document" r:id="rId3" imgW="7321727" imgH="222016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954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14049"/>
              </p:ext>
            </p:extLst>
          </p:nvPr>
        </p:nvGraphicFramePr>
        <p:xfrm>
          <a:off x="914400" y="688975"/>
          <a:ext cx="726122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Document" r:id="rId3" imgW="7301323" imgH="1973521" progId="Word.Document.12">
                  <p:embed/>
                </p:oleObj>
              </mc:Choice>
              <mc:Fallback>
                <p:oleObj name="Document" r:id="rId3" imgW="7301323" imgH="197352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599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62894"/>
              </p:ext>
            </p:extLst>
          </p:nvPr>
        </p:nvGraphicFramePr>
        <p:xfrm>
          <a:off x="914400" y="685800"/>
          <a:ext cx="73152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Document" r:id="rId3" imgW="7321727" imgH="1721329" progId="Word.Document.12">
                  <p:embed/>
                </p:oleObj>
              </mc:Choice>
              <mc:Fallback>
                <p:oleObj name="Document" r:id="rId3" imgW="7321727" imgH="172132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0644"/>
              </p:ext>
            </p:extLst>
          </p:nvPr>
        </p:nvGraphicFramePr>
        <p:xfrm>
          <a:off x="914400" y="685800"/>
          <a:ext cx="73152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3" imgW="7321727" imgH="2953517" progId="Word.Document.12">
                  <p:embed/>
                </p:oleObj>
              </mc:Choice>
              <mc:Fallback>
                <p:oleObj name="Document" r:id="rId3" imgW="7321727" imgH="295351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6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31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355054"/>
              </p:ext>
            </p:extLst>
          </p:nvPr>
        </p:nvGraphicFramePr>
        <p:xfrm>
          <a:off x="914400" y="685800"/>
          <a:ext cx="7315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Document" r:id="rId3" imgW="7321727" imgH="1476400" progId="Word.Document.12">
                  <p:embed/>
                </p:oleObj>
              </mc:Choice>
              <mc:Fallback>
                <p:oleObj name="Document" r:id="rId3" imgW="7321727" imgH="147640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765300"/>
            <a:ext cx="458169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1195"/>
              </p:ext>
            </p:extLst>
          </p:nvPr>
        </p:nvGraphicFramePr>
        <p:xfrm>
          <a:off x="914400" y="3249612"/>
          <a:ext cx="7315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Document" r:id="rId6" imgW="7321727" imgH="1166108" progId="Word.Document.12">
                  <p:embed/>
                </p:oleObj>
              </mc:Choice>
              <mc:Fallback>
                <p:oleObj name="Document" r:id="rId6" imgW="7321727" imgH="116610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49612"/>
                        <a:ext cx="731520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547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99774"/>
              </p:ext>
            </p:extLst>
          </p:nvPr>
        </p:nvGraphicFramePr>
        <p:xfrm>
          <a:off x="914400" y="685800"/>
          <a:ext cx="731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Document" r:id="rId3" imgW="7321727" imgH="836782" progId="Word.Document.12">
                  <p:embed/>
                </p:oleObj>
              </mc:Choice>
              <mc:Fallback>
                <p:oleObj name="Document" r:id="rId3" imgW="7321727" imgH="8367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47800"/>
            <a:ext cx="46778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72653"/>
              </p:ext>
            </p:extLst>
          </p:nvPr>
        </p:nvGraphicFramePr>
        <p:xfrm>
          <a:off x="914400" y="3886200"/>
          <a:ext cx="73152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Document" r:id="rId6" imgW="7321727" imgH="1326282" progId="Word.Document.12">
                  <p:embed/>
                </p:oleObj>
              </mc:Choice>
              <mc:Fallback>
                <p:oleObj name="Document" r:id="rId6" imgW="7321727" imgH="132628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315200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13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26735"/>
              </p:ext>
            </p:extLst>
          </p:nvPr>
        </p:nvGraphicFramePr>
        <p:xfrm>
          <a:off x="914400" y="685800"/>
          <a:ext cx="7315200" cy="380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Document" r:id="rId3" imgW="7321727" imgH="3800714" progId="Word.Document.12">
                  <p:embed/>
                </p:oleObj>
              </mc:Choice>
              <mc:Fallback>
                <p:oleObj name="Document" r:id="rId3" imgW="7321727" imgH="380071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80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06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05205"/>
              </p:ext>
            </p:extLst>
          </p:nvPr>
        </p:nvGraphicFramePr>
        <p:xfrm>
          <a:off x="914400" y="685800"/>
          <a:ext cx="73152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8" name="Document" r:id="rId3" imgW="7321727" imgH="1740004" progId="Word.Document.12">
                  <p:embed/>
                </p:oleObj>
              </mc:Choice>
              <mc:Fallback>
                <p:oleObj name="Document" r:id="rId3" imgW="7321727" imgH="17400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98700"/>
            <a:ext cx="3228249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116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17187"/>
              </p:ext>
            </p:extLst>
          </p:nvPr>
        </p:nvGraphicFramePr>
        <p:xfrm>
          <a:off x="914400" y="685800"/>
          <a:ext cx="7315200" cy="509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Document" r:id="rId3" imgW="7321727" imgH="5079949" progId="Word.Document.12">
                  <p:embed/>
                </p:oleObj>
              </mc:Choice>
              <mc:Fallback>
                <p:oleObj name="Document" r:id="rId3" imgW="7321727" imgH="507994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9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7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97034"/>
              </p:ext>
            </p:extLst>
          </p:nvPr>
        </p:nvGraphicFramePr>
        <p:xfrm>
          <a:off x="914400" y="685800"/>
          <a:ext cx="7315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Document" r:id="rId3" imgW="7321727" imgH="3649878" progId="Word.Document.12">
                  <p:embed/>
                </p:oleObj>
              </mc:Choice>
              <mc:Fallback>
                <p:oleObj name="Document" r:id="rId3" imgW="7321727" imgH="36498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741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6425"/>
              </p:ext>
            </p:extLst>
          </p:nvPr>
        </p:nvGraphicFramePr>
        <p:xfrm>
          <a:off x="914400" y="685800"/>
          <a:ext cx="7315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Document" r:id="rId3" imgW="7321727" imgH="3979204" progId="Word.Document.12">
                  <p:embed/>
                </p:oleObj>
              </mc:Choice>
              <mc:Fallback>
                <p:oleObj name="Document" r:id="rId3" imgW="7321727" imgH="39792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8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479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72317"/>
              </p:ext>
            </p:extLst>
          </p:nvPr>
        </p:nvGraphicFramePr>
        <p:xfrm>
          <a:off x="914400" y="685800"/>
          <a:ext cx="73152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Document" r:id="rId3" imgW="7321727" imgH="1354653" progId="Word.Document.12">
                  <p:embed/>
                </p:oleObj>
              </mc:Choice>
              <mc:Fallback>
                <p:oleObj name="Document" r:id="rId3" imgW="7321727" imgH="1354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08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45333"/>
              </p:ext>
            </p:extLst>
          </p:nvPr>
        </p:nvGraphicFramePr>
        <p:xfrm>
          <a:off x="914400" y="685800"/>
          <a:ext cx="7315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6" name="Document" r:id="rId3" imgW="7321727" imgH="1015631" progId="Word.Document.12">
                  <p:embed/>
                </p:oleObj>
              </mc:Choice>
              <mc:Fallback>
                <p:oleObj name="Document" r:id="rId3" imgW="7321727" imgH="10156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15527"/>
            <a:ext cx="6286784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87840"/>
              </p:ext>
            </p:extLst>
          </p:nvPr>
        </p:nvGraphicFramePr>
        <p:xfrm>
          <a:off x="914400" y="3636962"/>
          <a:ext cx="73247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7" name="Document" r:id="rId6" imgW="7321727" imgH="1692957" progId="Word.Document.12">
                  <p:embed/>
                </p:oleObj>
              </mc:Choice>
              <mc:Fallback>
                <p:oleObj name="Document" r:id="rId6" imgW="7321727" imgH="169295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6962"/>
                        <a:ext cx="7324725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514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05697"/>
              </p:ext>
            </p:extLst>
          </p:nvPr>
        </p:nvGraphicFramePr>
        <p:xfrm>
          <a:off x="914400" y="685800"/>
          <a:ext cx="73152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2" name="Document" r:id="rId3" imgW="7321727" imgH="1853131" progId="Word.Document.12">
                  <p:embed/>
                </p:oleObj>
              </mc:Choice>
              <mc:Fallback>
                <p:oleObj name="Document" r:id="rId3" imgW="7321727" imgH="1853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99447"/>
            <a:ext cx="26382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1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94401"/>
              </p:ext>
            </p:extLst>
          </p:nvPr>
        </p:nvGraphicFramePr>
        <p:xfrm>
          <a:off x="914400" y="685800"/>
          <a:ext cx="73152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Document" r:id="rId3" imgW="7321727" imgH="2727981" progId="Word.Document.12">
                  <p:embed/>
                </p:oleObj>
              </mc:Choice>
              <mc:Fallback>
                <p:oleObj name="Document" r:id="rId3" imgW="7321727" imgH="27279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84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8323"/>
              </p:ext>
            </p:extLst>
          </p:nvPr>
        </p:nvGraphicFramePr>
        <p:xfrm>
          <a:off x="914400" y="685800"/>
          <a:ext cx="7305675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Document" r:id="rId3" imgW="7321727" imgH="5277832" progId="Word.Document.12">
                  <p:embed/>
                </p:oleObj>
              </mc:Choice>
              <mc:Fallback>
                <p:oleObj name="Document" r:id="rId3" imgW="7321727" imgH="527783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528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43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4031"/>
              </p:ext>
            </p:extLst>
          </p:nvPr>
        </p:nvGraphicFramePr>
        <p:xfrm>
          <a:off x="914400" y="685800"/>
          <a:ext cx="73152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Document" r:id="rId3" imgW="7321727" imgH="2069330" progId="Word.Document.12">
                  <p:embed/>
                </p:oleObj>
              </mc:Choice>
              <mc:Fallback>
                <p:oleObj name="Document" r:id="rId3" imgW="7321727" imgH="206933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7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3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73982"/>
              </p:ext>
            </p:extLst>
          </p:nvPr>
        </p:nvGraphicFramePr>
        <p:xfrm>
          <a:off x="914400" y="685800"/>
          <a:ext cx="73152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Document" r:id="rId3" imgW="7321727" imgH="4082634" progId="Word.Document.12">
                  <p:embed/>
                </p:oleObj>
              </mc:Choice>
              <mc:Fallback>
                <p:oleObj name="Document" r:id="rId3" imgW="7321727" imgH="408263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95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28039"/>
              </p:ext>
            </p:extLst>
          </p:nvPr>
        </p:nvGraphicFramePr>
        <p:xfrm>
          <a:off x="914400" y="685800"/>
          <a:ext cx="7315200" cy="442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3" imgW="7321727" imgH="4411960" progId="Word.Document.12">
                  <p:embed/>
                </p:oleObj>
              </mc:Choice>
              <mc:Fallback>
                <p:oleObj name="Document" r:id="rId3" imgW="7321727" imgH="441196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2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7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64216"/>
              </p:ext>
            </p:extLst>
          </p:nvPr>
        </p:nvGraphicFramePr>
        <p:xfrm>
          <a:off x="914400" y="685800"/>
          <a:ext cx="7315200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3" imgW="7321727" imgH="3160738" progId="Word.Document.12">
                  <p:embed/>
                </p:oleObj>
              </mc:Choice>
              <mc:Fallback>
                <p:oleObj name="Document" r:id="rId3" imgW="7321727" imgH="31607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16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562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43</TotalTime>
  <Words>251</Words>
  <Application>Microsoft Office PowerPoint</Application>
  <PresentationFormat>On-screen Show (4:3)</PresentationFormat>
  <Paragraphs>201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 Adeoti</dc:creator>
  <cp:lastModifiedBy>Bilau Daud Adeoti</cp:lastModifiedBy>
  <cp:revision>13</cp:revision>
  <dcterms:created xsi:type="dcterms:W3CDTF">2012-04-11T16:52:17Z</dcterms:created>
  <dcterms:modified xsi:type="dcterms:W3CDTF">2022-01-27T06:08:53Z</dcterms:modified>
</cp:coreProperties>
</file>