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842E99-E325-4B43-92C7-AE4D1CE36310}" type="datetimeFigureOut">
              <a:rPr lang="en-US"/>
              <a:pPr/>
              <a:t>1/27/2022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D27A17-C413-46E0-BF09-6AA2399F51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7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10F6844-D93A-4D7E-B3DC-86B6068D6C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26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CF641D-6DAA-43E5-9164-B22A7C120AAF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DACD71F-03A8-4483-A103-AF692F6161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2FA6D5F-C18F-4E3D-A41C-806EC4C91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0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F71B6CF7-E41E-4BBB-84F3-8ACBED5012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7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2D00C531-A229-4DD5-B893-B38CF9ABF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631A55CA-A34C-4C97-B0D2-4ECBA5A346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0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C29C7975-29D2-4D21-A3F7-39254C817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7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sz="1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.</a:t>
            </a:r>
            <a:endParaRPr lang="en-US" sz="1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99E07A9E-2E8E-43B1-831A-685B802D3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4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.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33C640C7-5A73-4B4A-A85D-EE4CD56C2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latin typeface="Arial Narrow" pitchFamily="34" charset="0"/>
              </a:defRPr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900">
                <a:latin typeface="Arial Narrow" pitchFamily="34" charset="0"/>
              </a:defRPr>
            </a:lvl1pPr>
          </a:lstStyle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6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BBFD31A1-F19C-47C2-8267-51E669F5E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.</a:t>
            </a:r>
            <a:endParaRPr lang="en-US" sz="1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Slide </a:t>
            </a:r>
            <a:fld id="{4E827021-D16C-4B26-AA0C-B0B94AEA2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5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sz="120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dirty="0"/>
              <a:t>.</a:t>
            </a:r>
            <a:endParaRPr lang="en-US" sz="14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1000"/>
              <a:t>Slide </a:t>
            </a:r>
            <a:fld id="{BA674C51-C0D8-4B44-8C76-F35E6810C941}" type="slidenum">
              <a:rPr lang="en-US" sz="1000"/>
              <a:pPr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.docx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7.png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3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Document3.docx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Word_Document5.docx"/><Relationship Id="rId5" Type="http://schemas.openxmlformats.org/officeDocument/2006/relationships/image" Target="../media/image8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F87AB41C-2D05-4DD1-8C4F-BD570C4C89E8}" type="slidenum">
              <a:rPr lang="en-US"/>
              <a:pPr algn="r"/>
              <a:t>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253890"/>
              </p:ext>
            </p:extLst>
          </p:nvPr>
        </p:nvGraphicFramePr>
        <p:xfrm>
          <a:off x="914400" y="1143000"/>
          <a:ext cx="7321727" cy="1603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Document" r:id="rId4" imgW="7321727" imgH="1603892" progId="Word.Document.12">
                  <p:embed/>
                </p:oleObj>
              </mc:Choice>
              <mc:Fallback>
                <p:oleObj name="Document" r:id="rId4" imgW="7321727" imgH="16038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21727" cy="1603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10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077411"/>
              </p:ext>
            </p:extLst>
          </p:nvPr>
        </p:nvGraphicFramePr>
        <p:xfrm>
          <a:off x="914400" y="685800"/>
          <a:ext cx="7315200" cy="301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8" name="Document" r:id="rId3" imgW="7321727" imgH="3010260" progId="Word.Document.12">
                  <p:embed/>
                </p:oleObj>
              </mc:Choice>
              <mc:Fallback>
                <p:oleObj name="Document" r:id="rId3" imgW="7321727" imgH="30102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301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229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2018"/>
              </p:ext>
            </p:extLst>
          </p:nvPr>
        </p:nvGraphicFramePr>
        <p:xfrm>
          <a:off x="914400" y="685800"/>
          <a:ext cx="731520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2" name="Document" r:id="rId3" imgW="7321727" imgH="2370284" progId="Word.Document.12">
                  <p:embed/>
                </p:oleObj>
              </mc:Choice>
              <mc:Fallback>
                <p:oleObj name="Document" r:id="rId3" imgW="7321727" imgH="23702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37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93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352027"/>
              </p:ext>
            </p:extLst>
          </p:nvPr>
        </p:nvGraphicFramePr>
        <p:xfrm>
          <a:off x="914400" y="685800"/>
          <a:ext cx="7315200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6" name="Document" r:id="rId3" imgW="7321727" imgH="2285887" progId="Word.Document.12">
                  <p:embed/>
                </p:oleObj>
              </mc:Choice>
              <mc:Fallback>
                <p:oleObj name="Document" r:id="rId3" imgW="7321727" imgH="2285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29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9118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142597"/>
              </p:ext>
            </p:extLst>
          </p:nvPr>
        </p:nvGraphicFramePr>
        <p:xfrm>
          <a:off x="914400" y="685800"/>
          <a:ext cx="7315200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0" name="Document" r:id="rId3" imgW="7321727" imgH="2474074" progId="Word.Document.12">
                  <p:embed/>
                </p:oleObj>
              </mc:Choice>
              <mc:Fallback>
                <p:oleObj name="Document" r:id="rId3" imgW="7321727" imgH="24740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47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2860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312158"/>
              </p:ext>
            </p:extLst>
          </p:nvPr>
        </p:nvGraphicFramePr>
        <p:xfrm>
          <a:off x="914400" y="685800"/>
          <a:ext cx="7315200" cy="488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4" name="Document" r:id="rId3" imgW="7321727" imgH="4873088" progId="Word.Document.12">
                  <p:embed/>
                </p:oleObj>
              </mc:Choice>
              <mc:Fallback>
                <p:oleObj name="Document" r:id="rId3" imgW="7321727" imgH="48730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488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9833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483122"/>
              </p:ext>
            </p:extLst>
          </p:nvPr>
        </p:nvGraphicFramePr>
        <p:xfrm>
          <a:off x="914400" y="685800"/>
          <a:ext cx="73152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8" name="Document" r:id="rId3" imgW="7321727" imgH="2661901" progId="Word.Document.12">
                  <p:embed/>
                </p:oleObj>
              </mc:Choice>
              <mc:Fallback>
                <p:oleObj name="Document" r:id="rId3" imgW="7321727" imgH="26619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5105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259062"/>
              </p:ext>
            </p:extLst>
          </p:nvPr>
        </p:nvGraphicFramePr>
        <p:xfrm>
          <a:off x="914400" y="685800"/>
          <a:ext cx="7321727" cy="3867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2" name="Document" r:id="rId3" imgW="7321727" imgH="3867154" progId="Word.Document.12">
                  <p:embed/>
                </p:oleObj>
              </mc:Choice>
              <mc:Fallback>
                <p:oleObj name="Document" r:id="rId3" imgW="7321727" imgH="38671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21727" cy="38671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636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550406"/>
              </p:ext>
            </p:extLst>
          </p:nvPr>
        </p:nvGraphicFramePr>
        <p:xfrm>
          <a:off x="914400" y="685800"/>
          <a:ext cx="7315200" cy="183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6" name="Document" r:id="rId3" imgW="7321727" imgH="1834097" progId="Word.Document.12">
                  <p:embed/>
                </p:oleObj>
              </mc:Choice>
              <mc:Fallback>
                <p:oleObj name="Document" r:id="rId3" imgW="7321727" imgH="18340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183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612547"/>
            <a:ext cx="7462520" cy="489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66126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067178"/>
              </p:ext>
            </p:extLst>
          </p:nvPr>
        </p:nvGraphicFramePr>
        <p:xfrm>
          <a:off x="914400" y="688975"/>
          <a:ext cx="7261225" cy="308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0" name="Document" r:id="rId3" imgW="7301323" imgH="3113490" progId="Word.Document.12">
                  <p:embed/>
                </p:oleObj>
              </mc:Choice>
              <mc:Fallback>
                <p:oleObj name="Document" r:id="rId3" imgW="7301323" imgH="31134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61225" cy="3087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597216"/>
            <a:ext cx="7469505" cy="50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8497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893624"/>
              </p:ext>
            </p:extLst>
          </p:nvPr>
        </p:nvGraphicFramePr>
        <p:xfrm>
          <a:off x="914400" y="688975"/>
          <a:ext cx="7261225" cy="284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24" name="Document" r:id="rId3" imgW="7301323" imgH="2869005" progId="Word.Document.12">
                  <p:embed/>
                </p:oleObj>
              </mc:Choice>
              <mc:Fallback>
                <p:oleObj name="Document" r:id="rId3" imgW="7301323" imgH="28690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8975"/>
                        <a:ext cx="7261225" cy="284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672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853622"/>
              </p:ext>
            </p:extLst>
          </p:nvPr>
        </p:nvGraphicFramePr>
        <p:xfrm>
          <a:off x="914400" y="685800"/>
          <a:ext cx="7315200" cy="374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6" name="Document" r:id="rId3" imgW="7321727" imgH="3734634" progId="Word.Document.12">
                  <p:embed/>
                </p:oleObj>
              </mc:Choice>
              <mc:Fallback>
                <p:oleObj name="Document" r:id="rId3" imgW="7321727" imgH="37346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374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5376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923579"/>
              </p:ext>
            </p:extLst>
          </p:nvPr>
        </p:nvGraphicFramePr>
        <p:xfrm>
          <a:off x="914400" y="685800"/>
          <a:ext cx="7315200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8" name="Document" r:id="rId3" imgW="7321727" imgH="2003608" progId="Word.Document.12">
                  <p:embed/>
                </p:oleObj>
              </mc:Choice>
              <mc:Fallback>
                <p:oleObj name="Document" r:id="rId3" imgW="7321727" imgH="20036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008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667000"/>
            <a:ext cx="322701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5787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053977"/>
              </p:ext>
            </p:extLst>
          </p:nvPr>
        </p:nvGraphicFramePr>
        <p:xfrm>
          <a:off x="914400" y="685800"/>
          <a:ext cx="7315200" cy="282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2" name="Document" r:id="rId3" imgW="7301323" imgH="2822917" progId="Word.Document.12">
                  <p:embed/>
                </p:oleObj>
              </mc:Choice>
              <mc:Fallback>
                <p:oleObj name="Document" r:id="rId3" imgW="7301323" imgH="28229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827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1899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22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708275"/>
              </p:ext>
            </p:extLst>
          </p:nvPr>
        </p:nvGraphicFramePr>
        <p:xfrm>
          <a:off x="914400" y="685800"/>
          <a:ext cx="7315200" cy="312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5" name="Document" r:id="rId3" imgW="7321727" imgH="3123388" progId="Word.Document.12">
                  <p:embed/>
                </p:oleObj>
              </mc:Choice>
              <mc:Fallback>
                <p:oleObj name="Document" r:id="rId3" imgW="7321727" imgH="31233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3128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9058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23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666100"/>
              </p:ext>
            </p:extLst>
          </p:nvPr>
        </p:nvGraphicFramePr>
        <p:xfrm>
          <a:off x="914400" y="685800"/>
          <a:ext cx="7315200" cy="299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19" name="Document" r:id="rId3" imgW="7321727" imgH="2991226" progId="Word.Document.12">
                  <p:embed/>
                </p:oleObj>
              </mc:Choice>
              <mc:Fallback>
                <p:oleObj name="Document" r:id="rId3" imgW="7321727" imgH="29912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99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4838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24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81613"/>
              </p:ext>
            </p:extLst>
          </p:nvPr>
        </p:nvGraphicFramePr>
        <p:xfrm>
          <a:off x="914400" y="685800"/>
          <a:ext cx="7315200" cy="427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3" name="Document" r:id="rId3" imgW="7321727" imgH="4261483" progId="Word.Document.12">
                  <p:embed/>
                </p:oleObj>
              </mc:Choice>
              <mc:Fallback>
                <p:oleObj name="Document" r:id="rId3" imgW="7321727" imgH="4261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427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057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930429"/>
              </p:ext>
            </p:extLst>
          </p:nvPr>
        </p:nvGraphicFramePr>
        <p:xfrm>
          <a:off x="914400" y="685800"/>
          <a:ext cx="73152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6" name="Document" r:id="rId3" imgW="7321727" imgH="2191435" progId="Word.Document.12">
                  <p:embed/>
                </p:oleObj>
              </mc:Choice>
              <mc:Fallback>
                <p:oleObj name="Document" r:id="rId3" imgW="7321727" imgH="21914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19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435711"/>
            <a:ext cx="4544739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082476"/>
              </p:ext>
            </p:extLst>
          </p:nvPr>
        </p:nvGraphicFramePr>
        <p:xfrm>
          <a:off x="914400" y="3938588"/>
          <a:ext cx="732313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7" name="Document" r:id="rId6" imgW="7321727" imgH="479444" progId="Word.Document.12">
                  <p:embed/>
                </p:oleObj>
              </mc:Choice>
              <mc:Fallback>
                <p:oleObj name="Document" r:id="rId6" imgW="7321727" imgH="4794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0" y="3938588"/>
                        <a:ext cx="7323137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041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383011"/>
              </p:ext>
            </p:extLst>
          </p:nvPr>
        </p:nvGraphicFramePr>
        <p:xfrm>
          <a:off x="914400" y="685800"/>
          <a:ext cx="7315200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0" name="Document" r:id="rId3" imgW="7321727" imgH="1730666" progId="Word.Document.12">
                  <p:embed/>
                </p:oleObj>
              </mc:Choice>
              <mc:Fallback>
                <p:oleObj name="Document" r:id="rId3" imgW="7321727" imgH="17306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173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364964"/>
            <a:ext cx="4547576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56975"/>
              </p:ext>
            </p:extLst>
          </p:nvPr>
        </p:nvGraphicFramePr>
        <p:xfrm>
          <a:off x="896783" y="4191000"/>
          <a:ext cx="7321727" cy="343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1" name="Document" r:id="rId6" imgW="7321727" imgH="343691" progId="Word.Document.12">
                  <p:embed/>
                </p:oleObj>
              </mc:Choice>
              <mc:Fallback>
                <p:oleObj name="Document" r:id="rId6" imgW="7321727" imgH="3436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6783" y="4191000"/>
                        <a:ext cx="7321727" cy="343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96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563969"/>
              </p:ext>
            </p:extLst>
          </p:nvPr>
        </p:nvGraphicFramePr>
        <p:xfrm>
          <a:off x="914400" y="685800"/>
          <a:ext cx="7315200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8" name="Document" r:id="rId3" imgW="7321727" imgH="2502086" progId="Word.Document.12">
                  <p:embed/>
                </p:oleObj>
              </mc:Choice>
              <mc:Fallback>
                <p:oleObj name="Document" r:id="rId3" imgW="7321727" imgH="25020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50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5446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98247"/>
              </p:ext>
            </p:extLst>
          </p:nvPr>
        </p:nvGraphicFramePr>
        <p:xfrm>
          <a:off x="914400" y="685800"/>
          <a:ext cx="7315200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3" name="Document" r:id="rId3" imgW="7321727" imgH="2069330" progId="Word.Document.12">
                  <p:embed/>
                </p:oleObj>
              </mc:Choice>
              <mc:Fallback>
                <p:oleObj name="Document" r:id="rId3" imgW="7321727" imgH="20693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0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77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40070"/>
              </p:ext>
            </p:extLst>
          </p:nvPr>
        </p:nvGraphicFramePr>
        <p:xfrm>
          <a:off x="914400" y="685800"/>
          <a:ext cx="7315200" cy="394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6" name="Document" r:id="rId3" imgW="7321727" imgH="3932157" progId="Word.Document.12">
                  <p:embed/>
                </p:oleObj>
              </mc:Choice>
              <mc:Fallback>
                <p:oleObj name="Document" r:id="rId3" imgW="7321727" imgH="39321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394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715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474838"/>
              </p:ext>
            </p:extLst>
          </p:nvPr>
        </p:nvGraphicFramePr>
        <p:xfrm>
          <a:off x="914400" y="685800"/>
          <a:ext cx="7315200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0" name="Document" r:id="rId3" imgW="7321727" imgH="2031980" progId="Word.Document.12">
                  <p:embed/>
                </p:oleObj>
              </mc:Choice>
              <mc:Fallback>
                <p:oleObj name="Document" r:id="rId3" imgW="7321727" imgH="20319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03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7980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z="1400">
              <a:latin typeface="Times New Roman" pitchFamily="18" charset="0"/>
            </a:endParaRPr>
          </a:p>
          <a:p>
            <a:pPr algn="r"/>
            <a:r>
              <a:rPr lang="en-US"/>
              <a:t>Slide </a:t>
            </a:r>
            <a:fld id="{261D1194-D955-4518-8406-6E5BEBDAAA93}" type="slidenum">
              <a:rPr lang="en-US" smtClean="0"/>
              <a:pPr algn="r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188796"/>
              </p:ext>
            </p:extLst>
          </p:nvPr>
        </p:nvGraphicFramePr>
        <p:xfrm>
          <a:off x="914400" y="685800"/>
          <a:ext cx="7315200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4" name="Document" r:id="rId3" imgW="7321727" imgH="2144748" progId="Word.Document.12">
                  <p:embed/>
                </p:oleObj>
              </mc:Choice>
              <mc:Fallback>
                <p:oleObj name="Document" r:id="rId3" imgW="7321727" imgH="21447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214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406824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aster slid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</Template>
  <TotalTime>52</TotalTime>
  <Words>73</Words>
  <Application>Microsoft Office PowerPoint</Application>
  <PresentationFormat>On-screen Show (4:3)</PresentationFormat>
  <Paragraphs>73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 Narrow</vt:lpstr>
      <vt:lpstr>Times New Roman</vt:lpstr>
      <vt:lpstr>Master slides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Bilau Dauda Adeoti</dc:creator>
  <cp:lastModifiedBy>Bilau Daud Adeoti</cp:lastModifiedBy>
  <cp:revision>8</cp:revision>
  <dcterms:created xsi:type="dcterms:W3CDTF">2012-04-11T17:27:41Z</dcterms:created>
  <dcterms:modified xsi:type="dcterms:W3CDTF">2022-01-27T06:09:46Z</dcterms:modified>
</cp:coreProperties>
</file>