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31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8" autoAdjust="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43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4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58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C6CA57-DCA0-4102-A2CE-52F5165F5A67}" type="datetimeFigureOut">
              <a:rPr lang="en-US"/>
              <a:pPr/>
              <a:t>1/27/2022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3DC61-30B5-4A01-97A2-4252D290A0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20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A34A371-07E6-4113-B950-C226896B9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5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6512E8-84F5-456A-9002-53B5DD84226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866E1D5-8713-475B-97C9-87B4A5367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FEAD4B1-CDB7-43FB-A327-4B9929FC4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7F782FF-C872-4398-967C-CDA1DB649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8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4E9EB3D-D4F9-4824-9B4C-DE27C3118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7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4BA8EC4-641E-4349-88C3-3F2731C07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859BE4E-9D0A-465E-9985-51E06F395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9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8427A15-FB0A-4D6D-B6CB-1734650A6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5D18CA2-01DE-4BD2-AECC-2E3B7CFD7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3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1BDD5FE-211D-4F0F-9F2F-6BCD20ED9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0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9F00EBA-AFF4-433D-B811-1F71975C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6FFA8CF2-AD6A-474D-8FBA-A999AC0E2533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16.docx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26.png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25.docx"/><Relationship Id="rId5" Type="http://schemas.openxmlformats.org/officeDocument/2006/relationships/image" Target="../media/image37.png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27.docx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package" Target="../embeddings/Microsoft_Word_Document29.docx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Word_Document32.docx"/><Relationship Id="rId5" Type="http://schemas.openxmlformats.org/officeDocument/2006/relationships/image" Target="../media/image44.png"/><Relationship Id="rId4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Word_Document34.docx"/><Relationship Id="rId5" Type="http://schemas.openxmlformats.org/officeDocument/2006/relationships/image" Target="../media/image47.png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Word_Document36.docx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55.png"/><Relationship Id="rId4" Type="http://schemas.openxmlformats.org/officeDocument/2006/relationships/image" Target="../media/image5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57.png"/><Relationship Id="rId4" Type="http://schemas.openxmlformats.org/officeDocument/2006/relationships/image" Target="../media/image5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package" Target="../embeddings/Microsoft_Word_Document42.docx"/><Relationship Id="rId5" Type="http://schemas.openxmlformats.org/officeDocument/2006/relationships/image" Target="../media/image59.png"/><Relationship Id="rId4" Type="http://schemas.openxmlformats.org/officeDocument/2006/relationships/image" Target="../media/image5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package" Target="../embeddings/Microsoft_Word_Document44.docx"/><Relationship Id="rId5" Type="http://schemas.openxmlformats.org/officeDocument/2006/relationships/image" Target="../media/image62.png"/><Relationship Id="rId4" Type="http://schemas.openxmlformats.org/officeDocument/2006/relationships/image" Target="../media/image6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package" Target="../embeddings/Microsoft_Word_Document50.docx"/><Relationship Id="rId5" Type="http://schemas.openxmlformats.org/officeDocument/2006/relationships/image" Target="../media/image69.png"/><Relationship Id="rId4" Type="http://schemas.openxmlformats.org/officeDocument/2006/relationships/image" Target="../media/image6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package" Target="../embeddings/Microsoft_Word_Document52.docx"/><Relationship Id="rId5" Type="http://schemas.openxmlformats.org/officeDocument/2006/relationships/image" Target="../media/image72.png"/><Relationship Id="rId4" Type="http://schemas.openxmlformats.org/officeDocument/2006/relationships/image" Target="../media/image7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7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7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7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7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7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7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8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82.png"/><Relationship Id="rId4" Type="http://schemas.openxmlformats.org/officeDocument/2006/relationships/image" Target="../media/image81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package" Target="../embeddings/Microsoft_Word_Document62.docx"/><Relationship Id="rId7" Type="http://schemas.openxmlformats.org/officeDocument/2006/relationships/image" Target="../media/image8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package" Target="../embeddings/Microsoft_Word_Document63.docx"/><Relationship Id="rId5" Type="http://schemas.openxmlformats.org/officeDocument/2006/relationships/image" Target="../media/image85.png"/><Relationship Id="rId4" Type="http://schemas.openxmlformats.org/officeDocument/2006/relationships/image" Target="../media/image83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package" Target="../embeddings/Microsoft_Word_Document64.docx"/><Relationship Id="rId7" Type="http://schemas.openxmlformats.org/officeDocument/2006/relationships/image" Target="../media/image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package" Target="../embeddings/Microsoft_Word_Document65.docx"/><Relationship Id="rId5" Type="http://schemas.openxmlformats.org/officeDocument/2006/relationships/image" Target="../media/image89.png"/><Relationship Id="rId4" Type="http://schemas.openxmlformats.org/officeDocument/2006/relationships/image" Target="../media/image8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92.png"/><Relationship Id="rId4" Type="http://schemas.openxmlformats.org/officeDocument/2006/relationships/image" Target="../media/image9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9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95.png"/><Relationship Id="rId4" Type="http://schemas.openxmlformats.org/officeDocument/2006/relationships/image" Target="../media/image9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97.png"/><Relationship Id="rId4" Type="http://schemas.openxmlformats.org/officeDocument/2006/relationships/image" Target="../media/image9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99.png"/><Relationship Id="rId4" Type="http://schemas.openxmlformats.org/officeDocument/2006/relationships/image" Target="../media/image9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101.png"/><Relationship Id="rId4" Type="http://schemas.openxmlformats.org/officeDocument/2006/relationships/image" Target="../media/image100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03.png"/><Relationship Id="rId4" Type="http://schemas.openxmlformats.org/officeDocument/2006/relationships/image" Target="../media/image10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105.png"/><Relationship Id="rId4" Type="http://schemas.openxmlformats.org/officeDocument/2006/relationships/image" Target="../media/image104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107.png"/><Relationship Id="rId4" Type="http://schemas.openxmlformats.org/officeDocument/2006/relationships/image" Target="../media/image10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7" Type="http://schemas.openxmlformats.org/officeDocument/2006/relationships/image" Target="../media/image10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package" Target="../embeddings/Microsoft_Word_Document76.docx"/><Relationship Id="rId5" Type="http://schemas.openxmlformats.org/officeDocument/2006/relationships/image" Target="../media/image110.png"/><Relationship Id="rId4" Type="http://schemas.openxmlformats.org/officeDocument/2006/relationships/image" Target="../media/image10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15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914F6C8-6C7C-4B2D-B8A3-A4AA2EF6322F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262502"/>
              </p:ext>
            </p:extLst>
          </p:nvPr>
        </p:nvGraphicFramePr>
        <p:xfrm>
          <a:off x="914400" y="1143000"/>
          <a:ext cx="7361413" cy="298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Document" r:id="rId4" imgW="7361413" imgH="2986383" progId="Word.Document.12">
                  <p:embed/>
                </p:oleObj>
              </mc:Choice>
              <mc:Fallback>
                <p:oleObj name="Document" r:id="rId4" imgW="7361413" imgH="2986383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61413" cy="2986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111351"/>
              </p:ext>
            </p:extLst>
          </p:nvPr>
        </p:nvGraphicFramePr>
        <p:xfrm>
          <a:off x="990600" y="685800"/>
          <a:ext cx="7361413" cy="3452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0" name="Document" r:id="rId3" imgW="7361413" imgH="3452657" progId="Word.Document.12">
                  <p:embed/>
                </p:oleObj>
              </mc:Choice>
              <mc:Fallback>
                <p:oleObj name="Document" r:id="rId3" imgW="7361413" imgH="345265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452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70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391183"/>
              </p:ext>
            </p:extLst>
          </p:nvPr>
        </p:nvGraphicFramePr>
        <p:xfrm>
          <a:off x="990600" y="685800"/>
          <a:ext cx="7361413" cy="2016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4" name="Document" r:id="rId3" imgW="7361413" imgH="2016447" progId="Word.Document.12">
                  <p:embed/>
                </p:oleObj>
              </mc:Choice>
              <mc:Fallback>
                <p:oleObj name="Document" r:id="rId3" imgW="7361413" imgH="201644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016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55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84624"/>
              </p:ext>
            </p:extLst>
          </p:nvPr>
        </p:nvGraphicFramePr>
        <p:xfrm>
          <a:off x="990600" y="685800"/>
          <a:ext cx="7361413" cy="227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8" name="Document" r:id="rId3" imgW="7361413" imgH="2273131" progId="Word.Document.12">
                  <p:embed/>
                </p:oleObj>
              </mc:Choice>
              <mc:Fallback>
                <p:oleObj name="Document" r:id="rId3" imgW="7361413" imgH="2273131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273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00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48938"/>
              </p:ext>
            </p:extLst>
          </p:nvPr>
        </p:nvGraphicFramePr>
        <p:xfrm>
          <a:off x="990600" y="685800"/>
          <a:ext cx="7361413" cy="19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4" name="Document" r:id="rId3" imgW="7361413" imgH="1902125" progId="Word.Document.12">
                  <p:embed/>
                </p:oleObj>
              </mc:Choice>
              <mc:Fallback>
                <p:oleObj name="Document" r:id="rId3" imgW="7361413" imgH="1902125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90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229035"/>
            <a:ext cx="2778349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033047"/>
              </p:ext>
            </p:extLst>
          </p:nvPr>
        </p:nvGraphicFramePr>
        <p:xfrm>
          <a:off x="990600" y="38862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5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55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136614"/>
              </p:ext>
            </p:extLst>
          </p:nvPr>
        </p:nvGraphicFramePr>
        <p:xfrm>
          <a:off x="990600" y="685800"/>
          <a:ext cx="7361413" cy="200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0" name="Document" r:id="rId3" imgW="7361413" imgH="2006740" progId="Word.Document.12">
                  <p:embed/>
                </p:oleObj>
              </mc:Choice>
              <mc:Fallback>
                <p:oleObj name="Document" r:id="rId3" imgW="7361413" imgH="2006740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006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209800"/>
            <a:ext cx="507123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252187"/>
              </p:ext>
            </p:extLst>
          </p:nvPr>
        </p:nvGraphicFramePr>
        <p:xfrm>
          <a:off x="990600" y="3810000"/>
          <a:ext cx="73040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1" name="Document" r:id="rId6" imgW="7304259" imgH="305936" progId="Word.Document.12">
                  <p:embed/>
                </p:oleObj>
              </mc:Choice>
              <mc:Fallback>
                <p:oleObj name="Document" r:id="rId6" imgW="7304259" imgH="305936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7304088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63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42129"/>
              </p:ext>
            </p:extLst>
          </p:nvPr>
        </p:nvGraphicFramePr>
        <p:xfrm>
          <a:off x="990600" y="685800"/>
          <a:ext cx="7469252" cy="335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0" name="Document" r:id="rId3" imgW="7469252" imgH="3357749" progId="Word.Document.12">
                  <p:embed/>
                </p:oleObj>
              </mc:Choice>
              <mc:Fallback>
                <p:oleObj name="Document" r:id="rId3" imgW="7469252" imgH="3357749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469252" cy="3357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70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78176"/>
              </p:ext>
            </p:extLst>
          </p:nvPr>
        </p:nvGraphicFramePr>
        <p:xfrm>
          <a:off x="990600" y="685800"/>
          <a:ext cx="7361413" cy="222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4" name="Document" r:id="rId3" imgW="7361413" imgH="2225677" progId="Word.Document.12">
                  <p:embed/>
                </p:oleObj>
              </mc:Choice>
              <mc:Fallback>
                <p:oleObj name="Document" r:id="rId3" imgW="7361413" imgH="222567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225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81740"/>
            <a:ext cx="404758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9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15777"/>
              </p:ext>
            </p:extLst>
          </p:nvPr>
        </p:nvGraphicFramePr>
        <p:xfrm>
          <a:off x="990600" y="685800"/>
          <a:ext cx="7361413" cy="212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8" name="Document" r:id="rId3" imgW="7361413" imgH="2121062" progId="Word.Document.12">
                  <p:embed/>
                </p:oleObj>
              </mc:Choice>
              <mc:Fallback>
                <p:oleObj name="Document" r:id="rId3" imgW="7361413" imgH="212106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2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590800"/>
            <a:ext cx="2694104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61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60852"/>
              </p:ext>
            </p:extLst>
          </p:nvPr>
        </p:nvGraphicFramePr>
        <p:xfrm>
          <a:off x="990600" y="685800"/>
          <a:ext cx="7361413" cy="21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2" name="Document" r:id="rId3" imgW="7361413" imgH="2149463" progId="Word.Document.12">
                  <p:embed/>
                </p:oleObj>
              </mc:Choice>
              <mc:Fallback>
                <p:oleObj name="Document" r:id="rId3" imgW="7361413" imgH="214946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4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404665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16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278518"/>
              </p:ext>
            </p:extLst>
          </p:nvPr>
        </p:nvGraphicFramePr>
        <p:xfrm>
          <a:off x="990600" y="685800"/>
          <a:ext cx="7361413" cy="149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6" name="Document" r:id="rId3" imgW="7361413" imgH="1493012" progId="Word.Document.12">
                  <p:embed/>
                </p:oleObj>
              </mc:Choice>
              <mc:Fallback>
                <p:oleObj name="Document" r:id="rId3" imgW="7361413" imgH="149301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493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49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952074"/>
              </p:ext>
            </p:extLst>
          </p:nvPr>
        </p:nvGraphicFramePr>
        <p:xfrm>
          <a:off x="990600" y="685800"/>
          <a:ext cx="731520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2" name="Document" r:id="rId3" imgW="7321727" imgH="5211392" progId="Word.Document.12">
                  <p:embed/>
                </p:oleObj>
              </mc:Choice>
              <mc:Fallback>
                <p:oleObj name="Document" r:id="rId3" imgW="7321727" imgH="5211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5200" cy="522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93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44722"/>
              </p:ext>
            </p:extLst>
          </p:nvPr>
        </p:nvGraphicFramePr>
        <p:xfrm>
          <a:off x="990600" y="685800"/>
          <a:ext cx="7361413" cy="240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0" name="Document" r:id="rId3" imgW="7361413" imgH="2406147" progId="Word.Document.12">
                  <p:embed/>
                </p:oleObj>
              </mc:Choice>
              <mc:Fallback>
                <p:oleObj name="Document" r:id="rId3" imgW="7361413" imgH="2406147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406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667000"/>
            <a:ext cx="417483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87303"/>
              </p:ext>
            </p:extLst>
          </p:nvPr>
        </p:nvGraphicFramePr>
        <p:xfrm>
          <a:off x="952870" y="34242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1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870" y="34242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425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184655"/>
              </p:ext>
            </p:extLst>
          </p:nvPr>
        </p:nvGraphicFramePr>
        <p:xfrm>
          <a:off x="990600" y="685800"/>
          <a:ext cx="7361413" cy="185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4" name="Document" r:id="rId3" imgW="7361413" imgH="1854671" progId="Word.Document.12">
                  <p:embed/>
                </p:oleObj>
              </mc:Choice>
              <mc:Fallback>
                <p:oleObj name="Document" r:id="rId3" imgW="7361413" imgH="1854671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854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057400"/>
            <a:ext cx="3958166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65590"/>
              </p:ext>
            </p:extLst>
          </p:nvPr>
        </p:nvGraphicFramePr>
        <p:xfrm>
          <a:off x="990600" y="28146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5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46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206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536690"/>
              </p:ext>
            </p:extLst>
          </p:nvPr>
        </p:nvGraphicFramePr>
        <p:xfrm>
          <a:off x="990600" y="685800"/>
          <a:ext cx="7361413" cy="181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8" name="Document" r:id="rId3" imgW="7361413" imgH="1816564" progId="Word.Document.12">
                  <p:embed/>
                </p:oleObj>
              </mc:Choice>
              <mc:Fallback>
                <p:oleObj name="Document" r:id="rId3" imgW="7361413" imgH="1816564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8165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059619"/>
            <a:ext cx="4579056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91954"/>
              </p:ext>
            </p:extLst>
          </p:nvPr>
        </p:nvGraphicFramePr>
        <p:xfrm>
          <a:off x="990600" y="28194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9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859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501622"/>
              </p:ext>
            </p:extLst>
          </p:nvPr>
        </p:nvGraphicFramePr>
        <p:xfrm>
          <a:off x="990600" y="685800"/>
          <a:ext cx="7361413" cy="219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1" name="Document" r:id="rId3" imgW="7361413" imgH="2196917" progId="Word.Document.12">
                  <p:embed/>
                </p:oleObj>
              </mc:Choice>
              <mc:Fallback>
                <p:oleObj name="Document" r:id="rId3" imgW="7361413" imgH="2196917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96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236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166249"/>
              </p:ext>
            </p:extLst>
          </p:nvPr>
        </p:nvGraphicFramePr>
        <p:xfrm>
          <a:off x="990600" y="685800"/>
          <a:ext cx="7361413" cy="265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8" name="Document" r:id="rId3" imgW="7361413" imgH="2653484" progId="Word.Document.12">
                  <p:embed/>
                </p:oleObj>
              </mc:Choice>
              <mc:Fallback>
                <p:oleObj name="Document" r:id="rId3" imgW="7361413" imgH="2653484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653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95600"/>
            <a:ext cx="42745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556653"/>
              </p:ext>
            </p:extLst>
          </p:nvPr>
        </p:nvGraphicFramePr>
        <p:xfrm>
          <a:off x="990600" y="38814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9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14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644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194835"/>
              </p:ext>
            </p:extLst>
          </p:nvPr>
        </p:nvGraphicFramePr>
        <p:xfrm>
          <a:off x="990600" y="685800"/>
          <a:ext cx="7361413" cy="277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0" name="Document" r:id="rId3" imgW="7361413" imgH="2777153" progId="Word.Document.12">
                  <p:embed/>
                </p:oleObj>
              </mc:Choice>
              <mc:Fallback>
                <p:oleObj name="Document" r:id="rId3" imgW="7361413" imgH="2777153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777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238500"/>
            <a:ext cx="2590799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057467"/>
              </p:ext>
            </p:extLst>
          </p:nvPr>
        </p:nvGraphicFramePr>
        <p:xfrm>
          <a:off x="990600" y="4114800"/>
          <a:ext cx="7370759" cy="1523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1" name="Document" r:id="rId6" imgW="7370759" imgH="1523929" progId="Word.Document.12">
                  <p:embed/>
                </p:oleObj>
              </mc:Choice>
              <mc:Fallback>
                <p:oleObj name="Document" r:id="rId6" imgW="7370759" imgH="1523929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7370759" cy="1523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776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515161"/>
              </p:ext>
            </p:extLst>
          </p:nvPr>
        </p:nvGraphicFramePr>
        <p:xfrm>
          <a:off x="990600" y="685800"/>
          <a:ext cx="7361413" cy="313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2" name="Document" r:id="rId3" imgW="7361413" imgH="3138812" progId="Word.Document.12">
                  <p:embed/>
                </p:oleObj>
              </mc:Choice>
              <mc:Fallback>
                <p:oleObj name="Document" r:id="rId3" imgW="7361413" imgH="3138812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13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89300"/>
            <a:ext cx="3950304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63359"/>
              </p:ext>
            </p:extLst>
          </p:nvPr>
        </p:nvGraphicFramePr>
        <p:xfrm>
          <a:off x="990600" y="42624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3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24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412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728956"/>
              </p:ext>
            </p:extLst>
          </p:nvPr>
        </p:nvGraphicFramePr>
        <p:xfrm>
          <a:off x="990600" y="685800"/>
          <a:ext cx="73040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6" name="Document" r:id="rId3" imgW="7304259" imgH="868916" progId="Word.Document.12">
                  <p:embed/>
                </p:oleObj>
              </mc:Choice>
              <mc:Fallback>
                <p:oleObj name="Document" r:id="rId3" imgW="7304259" imgH="86891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799" y="1524005"/>
            <a:ext cx="2328381" cy="70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044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21425"/>
              </p:ext>
            </p:extLst>
          </p:nvPr>
        </p:nvGraphicFramePr>
        <p:xfrm>
          <a:off x="990600" y="685800"/>
          <a:ext cx="7304088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0" name="Document" r:id="rId3" imgW="7304259" imgH="1523570" progId="Word.Document.12">
                  <p:embed/>
                </p:oleObj>
              </mc:Choice>
              <mc:Fallback>
                <p:oleObj name="Document" r:id="rId3" imgW="7304259" imgH="1523570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52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999" y="2133599"/>
            <a:ext cx="2317715" cy="4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0579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03948"/>
              </p:ext>
            </p:extLst>
          </p:nvPr>
        </p:nvGraphicFramePr>
        <p:xfrm>
          <a:off x="990600" y="685800"/>
          <a:ext cx="7304088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4" name="Document" r:id="rId3" imgW="7304259" imgH="2045207" progId="Word.Document.12">
                  <p:embed/>
                </p:oleObj>
              </mc:Choice>
              <mc:Fallback>
                <p:oleObj name="Document" r:id="rId3" imgW="7304259" imgH="204520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2514600"/>
            <a:ext cx="27838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917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549587"/>
              </p:ext>
            </p:extLst>
          </p:nvPr>
        </p:nvGraphicFramePr>
        <p:xfrm>
          <a:off x="990600" y="685800"/>
          <a:ext cx="7315200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2" name="Document" r:id="rId3" imgW="7321727" imgH="2963214" progId="Word.Document.12">
                  <p:embed/>
                </p:oleObj>
              </mc:Choice>
              <mc:Fallback>
                <p:oleObj name="Document" r:id="rId3" imgW="7321727" imgH="29632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5200" cy="297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801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495159"/>
              </p:ext>
            </p:extLst>
          </p:nvPr>
        </p:nvGraphicFramePr>
        <p:xfrm>
          <a:off x="990600" y="685800"/>
          <a:ext cx="7304088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8" name="Document" r:id="rId3" imgW="7304259" imgH="1753291" progId="Word.Document.12">
                  <p:embed/>
                </p:oleObj>
              </mc:Choice>
              <mc:Fallback>
                <p:oleObj name="Document" r:id="rId3" imgW="7304259" imgH="175329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198" y="2514600"/>
            <a:ext cx="2942286" cy="48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628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596568"/>
              </p:ext>
            </p:extLst>
          </p:nvPr>
        </p:nvGraphicFramePr>
        <p:xfrm>
          <a:off x="990600" y="685800"/>
          <a:ext cx="7304088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2" name="Document" r:id="rId3" imgW="7304259" imgH="1403136" progId="Word.Document.12">
                  <p:embed/>
                </p:oleObj>
              </mc:Choice>
              <mc:Fallback>
                <p:oleObj name="Document" r:id="rId3" imgW="7304259" imgH="1403136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404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905000"/>
            <a:ext cx="2256366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58168"/>
              </p:ext>
            </p:extLst>
          </p:nvPr>
        </p:nvGraphicFramePr>
        <p:xfrm>
          <a:off x="990600" y="38100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3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376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62829"/>
              </p:ext>
            </p:extLst>
          </p:nvPr>
        </p:nvGraphicFramePr>
        <p:xfrm>
          <a:off x="990600" y="685800"/>
          <a:ext cx="7361413" cy="196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7" name="Document" r:id="rId3" imgW="7361413" imgH="1968633" progId="Word.Document.12">
                  <p:embed/>
                </p:oleObj>
              </mc:Choice>
              <mc:Fallback>
                <p:oleObj name="Document" r:id="rId3" imgW="7361413" imgH="1968633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968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237740"/>
            <a:ext cx="2237431" cy="180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18916"/>
              </p:ext>
            </p:extLst>
          </p:nvPr>
        </p:nvGraphicFramePr>
        <p:xfrm>
          <a:off x="990600" y="41100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8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00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283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91520"/>
              </p:ext>
            </p:extLst>
          </p:nvPr>
        </p:nvGraphicFramePr>
        <p:xfrm>
          <a:off x="990600" y="685800"/>
          <a:ext cx="7361413" cy="4365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0" name="Document" r:id="rId3" imgW="7375415" imgH="4366520" progId="Word.Document.12">
                  <p:embed/>
                </p:oleObj>
              </mc:Choice>
              <mc:Fallback>
                <p:oleObj name="Document" r:id="rId3" imgW="7375415" imgH="4366520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365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77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58859"/>
              </p:ext>
            </p:extLst>
          </p:nvPr>
        </p:nvGraphicFramePr>
        <p:xfrm>
          <a:off x="993775" y="684213"/>
          <a:ext cx="7351713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3" name="Document" r:id="rId3" imgW="7376678" imgH="5231758" progId="Word.Document.12">
                  <p:embed/>
                </p:oleObj>
              </mc:Choice>
              <mc:Fallback>
                <p:oleObj name="Document" r:id="rId3" imgW="7376678" imgH="523175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521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332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20151"/>
              </p:ext>
            </p:extLst>
          </p:nvPr>
        </p:nvGraphicFramePr>
        <p:xfrm>
          <a:off x="990600" y="685800"/>
          <a:ext cx="7361413" cy="445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7" name="Document" r:id="rId3" imgW="7361413" imgH="4451354" progId="Word.Document.12">
                  <p:embed/>
                </p:oleObj>
              </mc:Choice>
              <mc:Fallback>
                <p:oleObj name="Document" r:id="rId3" imgW="7361413" imgH="445135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451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934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999828"/>
              </p:ext>
            </p:extLst>
          </p:nvPr>
        </p:nvGraphicFramePr>
        <p:xfrm>
          <a:off x="993775" y="684213"/>
          <a:ext cx="735171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1" name="Document" r:id="rId3" imgW="7376678" imgH="2996109" progId="Word.Document.12">
                  <p:embed/>
                </p:oleObj>
              </mc:Choice>
              <mc:Fallback>
                <p:oleObj name="Document" r:id="rId3" imgW="7376678" imgH="299610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29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285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626072"/>
              </p:ext>
            </p:extLst>
          </p:nvPr>
        </p:nvGraphicFramePr>
        <p:xfrm>
          <a:off x="993775" y="684213"/>
          <a:ext cx="735171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4" name="Document" r:id="rId3" imgW="7376678" imgH="1274993" progId="Word.Document.12">
                  <p:embed/>
                </p:oleObj>
              </mc:Choice>
              <mc:Fallback>
                <p:oleObj name="Document" r:id="rId3" imgW="7376678" imgH="1274993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600200"/>
            <a:ext cx="3901261" cy="90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433785"/>
              </p:ext>
            </p:extLst>
          </p:nvPr>
        </p:nvGraphicFramePr>
        <p:xfrm>
          <a:off x="990600" y="2613648"/>
          <a:ext cx="7361413" cy="272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5" name="Document" r:id="rId6" imgW="7361413" imgH="2720352" progId="Word.Document.12">
                  <p:embed/>
                </p:oleObj>
              </mc:Choice>
              <mc:Fallback>
                <p:oleObj name="Document" r:id="rId6" imgW="7361413" imgH="272035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13648"/>
                        <a:ext cx="7361413" cy="2720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472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077924"/>
              </p:ext>
            </p:extLst>
          </p:nvPr>
        </p:nvGraphicFramePr>
        <p:xfrm>
          <a:off x="993775" y="684213"/>
          <a:ext cx="7351713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8" name="Document" r:id="rId3" imgW="7376678" imgH="1322522" progId="Word.Document.12">
                  <p:embed/>
                </p:oleObj>
              </mc:Choice>
              <mc:Fallback>
                <p:oleObj name="Document" r:id="rId3" imgW="7376678" imgH="1322522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1312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689100"/>
            <a:ext cx="387940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033"/>
              </p:ext>
            </p:extLst>
          </p:nvPr>
        </p:nvGraphicFramePr>
        <p:xfrm>
          <a:off x="990600" y="26670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9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80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853553"/>
              </p:ext>
            </p:extLst>
          </p:nvPr>
        </p:nvGraphicFramePr>
        <p:xfrm>
          <a:off x="993775" y="684213"/>
          <a:ext cx="7351713" cy="476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3" name="Document" r:id="rId3" imgW="7376678" imgH="4785636" progId="Word.Document.12">
                  <p:embed/>
                </p:oleObj>
              </mc:Choice>
              <mc:Fallback>
                <p:oleObj name="Document" r:id="rId3" imgW="7376678" imgH="47856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476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0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283644"/>
              </p:ext>
            </p:extLst>
          </p:nvPr>
        </p:nvGraphicFramePr>
        <p:xfrm>
          <a:off x="990600" y="685800"/>
          <a:ext cx="7361413" cy="4527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Document" r:id="rId3" imgW="7361413" imgH="4527569" progId="Word.Document.12">
                  <p:embed/>
                </p:oleObj>
              </mc:Choice>
              <mc:Fallback>
                <p:oleObj name="Document" r:id="rId3" imgW="7361413" imgH="4527569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527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031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505390"/>
              </p:ext>
            </p:extLst>
          </p:nvPr>
        </p:nvGraphicFramePr>
        <p:xfrm>
          <a:off x="993775" y="684213"/>
          <a:ext cx="7351713" cy="536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7" name="Document" r:id="rId3" imgW="7376678" imgH="5384066" progId="Word.Document.12">
                  <p:embed/>
                </p:oleObj>
              </mc:Choice>
              <mc:Fallback>
                <p:oleObj name="Document" r:id="rId3" imgW="7376678" imgH="538406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536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48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583112"/>
              </p:ext>
            </p:extLst>
          </p:nvPr>
        </p:nvGraphicFramePr>
        <p:xfrm>
          <a:off x="990600" y="685800"/>
          <a:ext cx="7361413" cy="234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1" name="Document" r:id="rId3" imgW="7361413" imgH="2349346" progId="Word.Document.12">
                  <p:embed/>
                </p:oleObj>
              </mc:Choice>
              <mc:Fallback>
                <p:oleObj name="Document" r:id="rId3" imgW="7361413" imgH="234934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349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875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052965"/>
              </p:ext>
            </p:extLst>
          </p:nvPr>
        </p:nvGraphicFramePr>
        <p:xfrm>
          <a:off x="990600" y="685800"/>
          <a:ext cx="7361413" cy="367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5" name="Document" r:id="rId3" imgW="7361413" imgH="3671235" progId="Word.Document.12">
                  <p:embed/>
                </p:oleObj>
              </mc:Choice>
              <mc:Fallback>
                <p:oleObj name="Document" r:id="rId3" imgW="7361413" imgH="367123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6712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899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486478"/>
              </p:ext>
            </p:extLst>
          </p:nvPr>
        </p:nvGraphicFramePr>
        <p:xfrm>
          <a:off x="990600" y="685800"/>
          <a:ext cx="7361413" cy="3728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9" name="Document" r:id="rId3" imgW="7361413" imgH="3728396" progId="Word.Document.12">
                  <p:embed/>
                </p:oleObj>
              </mc:Choice>
              <mc:Fallback>
                <p:oleObj name="Document" r:id="rId3" imgW="7361413" imgH="372839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728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95451"/>
              </p:ext>
            </p:extLst>
          </p:nvPr>
        </p:nvGraphicFramePr>
        <p:xfrm>
          <a:off x="990600" y="685800"/>
          <a:ext cx="7361413" cy="490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3" name="Document" r:id="rId3" imgW="7361413" imgH="4907922" progId="Word.Document.12">
                  <p:embed/>
                </p:oleObj>
              </mc:Choice>
              <mc:Fallback>
                <p:oleObj name="Document" r:id="rId3" imgW="7361413" imgH="490792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9079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842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886768"/>
              </p:ext>
            </p:extLst>
          </p:nvPr>
        </p:nvGraphicFramePr>
        <p:xfrm>
          <a:off x="990600" y="685800"/>
          <a:ext cx="7361413" cy="5373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7" name="Document" r:id="rId3" imgW="7361413" imgH="5373836" progId="Word.Document.12">
                  <p:embed/>
                </p:oleObj>
              </mc:Choice>
              <mc:Fallback>
                <p:oleObj name="Document" r:id="rId3" imgW="7361413" imgH="53738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5373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079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0437"/>
              </p:ext>
            </p:extLst>
          </p:nvPr>
        </p:nvGraphicFramePr>
        <p:xfrm>
          <a:off x="990600" y="685800"/>
          <a:ext cx="7361413" cy="406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1" name="Document" r:id="rId3" imgW="7361413" imgH="4061294" progId="Word.Document.12">
                  <p:embed/>
                </p:oleObj>
              </mc:Choice>
              <mc:Fallback>
                <p:oleObj name="Document" r:id="rId3" imgW="7361413" imgH="406129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061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907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927024"/>
              </p:ext>
            </p:extLst>
          </p:nvPr>
        </p:nvGraphicFramePr>
        <p:xfrm>
          <a:off x="990600" y="685800"/>
          <a:ext cx="7361413" cy="219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5" name="Document" r:id="rId3" imgW="7361413" imgH="2196917" progId="Word.Document.12">
                  <p:embed/>
                </p:oleObj>
              </mc:Choice>
              <mc:Fallback>
                <p:oleObj name="Document" r:id="rId3" imgW="7361413" imgH="219691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196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667000"/>
            <a:ext cx="1845597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542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91345"/>
              </p:ext>
            </p:extLst>
          </p:nvPr>
        </p:nvGraphicFramePr>
        <p:xfrm>
          <a:off x="990600" y="685800"/>
          <a:ext cx="7361413" cy="168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0" name="Document" r:id="rId3" imgW="7361413" imgH="1683548" progId="Word.Document.12">
                  <p:embed/>
                </p:oleObj>
              </mc:Choice>
              <mc:Fallback>
                <p:oleObj name="Document" r:id="rId3" imgW="7361413" imgH="1683548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683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355" y="1997106"/>
            <a:ext cx="182165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814192"/>
              </p:ext>
            </p:extLst>
          </p:nvPr>
        </p:nvGraphicFramePr>
        <p:xfrm>
          <a:off x="968517" y="2743200"/>
          <a:ext cx="7361413" cy="175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1" name="Document" r:id="rId6" imgW="7361413" imgH="1759403" progId="Word.Document.12">
                  <p:embed/>
                </p:oleObj>
              </mc:Choice>
              <mc:Fallback>
                <p:oleObj name="Document" r:id="rId6" imgW="7361413" imgH="1759403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517" y="2743200"/>
                        <a:ext cx="7361413" cy="1759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355" y="4343400"/>
            <a:ext cx="185539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2975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49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25375"/>
              </p:ext>
            </p:extLst>
          </p:nvPr>
        </p:nvGraphicFramePr>
        <p:xfrm>
          <a:off x="990600" y="685800"/>
          <a:ext cx="7304088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2" name="Document" r:id="rId3" imgW="7304259" imgH="1523570" progId="Word.Document.12">
                  <p:embed/>
                </p:oleObj>
              </mc:Choice>
              <mc:Fallback>
                <p:oleObj name="Document" r:id="rId3" imgW="7304259" imgH="1523570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52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355" y="2057400"/>
            <a:ext cx="1775179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916312"/>
              </p:ext>
            </p:extLst>
          </p:nvPr>
        </p:nvGraphicFramePr>
        <p:xfrm>
          <a:off x="974324" y="2511425"/>
          <a:ext cx="7304088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3" name="Document" r:id="rId6" imgW="7304259" imgH="1905361" progId="Word.Document.12">
                  <p:embed/>
                </p:oleObj>
              </mc:Choice>
              <mc:Fallback>
                <p:oleObj name="Document" r:id="rId6" imgW="7304259" imgH="1905361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324" y="2511425"/>
                        <a:ext cx="7304088" cy="19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09" y="4419600"/>
            <a:ext cx="1865544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052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071138"/>
              </p:ext>
            </p:extLst>
          </p:nvPr>
        </p:nvGraphicFramePr>
        <p:xfrm>
          <a:off x="990600" y="685800"/>
          <a:ext cx="7361413" cy="1150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2" name="Document" r:id="rId3" imgW="7361413" imgH="1150766" progId="Word.Document.12">
                  <p:embed/>
                </p:oleObj>
              </mc:Choice>
              <mc:Fallback>
                <p:oleObj name="Document" r:id="rId3" imgW="7361413" imgH="1150766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150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371600"/>
            <a:ext cx="7171139" cy="114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552127"/>
              </p:ext>
            </p:extLst>
          </p:nvPr>
        </p:nvGraphicFramePr>
        <p:xfrm>
          <a:off x="993559" y="2559050"/>
          <a:ext cx="7361413" cy="5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3" name="Document" r:id="rId6" imgW="7361413" imgH="570530" progId="Word.Document.12">
                  <p:embed/>
                </p:oleObj>
              </mc:Choice>
              <mc:Fallback>
                <p:oleObj name="Document" r:id="rId6" imgW="7361413" imgH="570530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559" y="2559050"/>
                        <a:ext cx="7361413" cy="570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438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339197"/>
              </p:ext>
            </p:extLst>
          </p:nvPr>
        </p:nvGraphicFramePr>
        <p:xfrm>
          <a:off x="990600" y="685800"/>
          <a:ext cx="7304088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7" name="Document" r:id="rId3" imgW="7304259" imgH="2669662" progId="Word.Document.12">
                  <p:embed/>
                </p:oleObj>
              </mc:Choice>
              <mc:Fallback>
                <p:oleObj name="Document" r:id="rId3" imgW="7304259" imgH="266966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67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779" y="3200400"/>
            <a:ext cx="3678316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7676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512358"/>
              </p:ext>
            </p:extLst>
          </p:nvPr>
        </p:nvGraphicFramePr>
        <p:xfrm>
          <a:off x="990600" y="685800"/>
          <a:ext cx="7361413" cy="3149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1" name="Document" r:id="rId3" imgW="7361413" imgH="3149957" progId="Word.Document.12">
                  <p:embed/>
                </p:oleObj>
              </mc:Choice>
              <mc:Fallback>
                <p:oleObj name="Document" r:id="rId3" imgW="7361413" imgH="314995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149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355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598217"/>
              </p:ext>
            </p:extLst>
          </p:nvPr>
        </p:nvGraphicFramePr>
        <p:xfrm>
          <a:off x="990600" y="685800"/>
          <a:ext cx="730408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5" name="Document" r:id="rId3" imgW="7304259" imgH="2213094" progId="Word.Document.12">
                  <p:embed/>
                </p:oleObj>
              </mc:Choice>
              <mc:Fallback>
                <p:oleObj name="Document" r:id="rId3" imgW="7304259" imgH="221309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713423"/>
            <a:ext cx="3486336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3873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10014"/>
              </p:ext>
            </p:extLst>
          </p:nvPr>
        </p:nvGraphicFramePr>
        <p:xfrm>
          <a:off x="990600" y="685800"/>
          <a:ext cx="7304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9" name="Document" r:id="rId3" imgW="7304259" imgH="1862580" progId="Word.Document.12">
                  <p:embed/>
                </p:oleObj>
              </mc:Choice>
              <mc:Fallback>
                <p:oleObj name="Document" r:id="rId3" imgW="7304259" imgH="186258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438400"/>
            <a:ext cx="317919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9710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763769"/>
              </p:ext>
            </p:extLst>
          </p:nvPr>
        </p:nvGraphicFramePr>
        <p:xfrm>
          <a:off x="990600" y="685800"/>
          <a:ext cx="7304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3" name="Document" r:id="rId3" imgW="7304259" imgH="1862580" progId="Word.Document.12">
                  <p:embed/>
                </p:oleObj>
              </mc:Choice>
              <mc:Fallback>
                <p:oleObj name="Document" r:id="rId3" imgW="7304259" imgH="186258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379216"/>
            <a:ext cx="338535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545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919298"/>
              </p:ext>
            </p:extLst>
          </p:nvPr>
        </p:nvGraphicFramePr>
        <p:xfrm>
          <a:off x="990600" y="685800"/>
          <a:ext cx="73040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7" name="Document" r:id="rId3" imgW="7304259" imgH="2092661" progId="Word.Document.12">
                  <p:embed/>
                </p:oleObj>
              </mc:Choice>
              <mc:Fallback>
                <p:oleObj name="Document" r:id="rId3" imgW="7304259" imgH="209266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903" y="2667000"/>
            <a:ext cx="3562906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40069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24476"/>
              </p:ext>
            </p:extLst>
          </p:nvPr>
        </p:nvGraphicFramePr>
        <p:xfrm>
          <a:off x="990600" y="685800"/>
          <a:ext cx="7304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1" name="Document" r:id="rId3" imgW="7304259" imgH="1862580" progId="Word.Document.12">
                  <p:embed/>
                </p:oleObj>
              </mc:Choice>
              <mc:Fallback>
                <p:oleObj name="Document" r:id="rId3" imgW="7304259" imgH="186258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334688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806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705385"/>
              </p:ext>
            </p:extLst>
          </p:nvPr>
        </p:nvGraphicFramePr>
        <p:xfrm>
          <a:off x="990600" y="685800"/>
          <a:ext cx="7304088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4" name="Document" r:id="rId3" imgW="7301323" imgH="2791231" progId="Word.Document.12">
                  <p:embed/>
                </p:oleObj>
              </mc:Choice>
              <mc:Fallback>
                <p:oleObj name="Document" r:id="rId3" imgW="7301323" imgH="279123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279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352800"/>
            <a:ext cx="2030321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9874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91080"/>
              </p:ext>
            </p:extLst>
          </p:nvPr>
        </p:nvGraphicFramePr>
        <p:xfrm>
          <a:off x="990600" y="685800"/>
          <a:ext cx="7304088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8" name="Document" r:id="rId3" imgW="7304259" imgH="1983373" progId="Word.Document.12">
                  <p:embed/>
                </p:oleObj>
              </mc:Choice>
              <mc:Fallback>
                <p:oleObj name="Document" r:id="rId3" imgW="7304259" imgH="198337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667000"/>
            <a:ext cx="2721208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7122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59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494348"/>
              </p:ext>
            </p:extLst>
          </p:nvPr>
        </p:nvGraphicFramePr>
        <p:xfrm>
          <a:off x="990600" y="685800"/>
          <a:ext cx="7304088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0" name="Document" r:id="rId3" imgW="7304259" imgH="1983373" progId="Word.Document.12">
                  <p:embed/>
                </p:oleObj>
              </mc:Choice>
              <mc:Fallback>
                <p:oleObj name="Document" r:id="rId3" imgW="7304259" imgH="1983373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2687667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75914"/>
              </p:ext>
            </p:extLst>
          </p:nvPr>
        </p:nvGraphicFramePr>
        <p:xfrm>
          <a:off x="990600" y="35814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1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7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86320"/>
              </p:ext>
            </p:extLst>
          </p:nvPr>
        </p:nvGraphicFramePr>
        <p:xfrm>
          <a:off x="990600" y="685800"/>
          <a:ext cx="7361413" cy="180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6" name="Document" r:id="rId3" imgW="7361413" imgH="1807217" progId="Word.Document.12">
                  <p:embed/>
                </p:oleObj>
              </mc:Choice>
              <mc:Fallback>
                <p:oleObj name="Document" r:id="rId3" imgW="7361413" imgH="1807217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8072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905000"/>
            <a:ext cx="333514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67706"/>
              </p:ext>
            </p:extLst>
          </p:nvPr>
        </p:nvGraphicFramePr>
        <p:xfrm>
          <a:off x="988381" y="28956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7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81" y="28956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9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137462"/>
              </p:ext>
            </p:extLst>
          </p:nvPr>
        </p:nvGraphicFramePr>
        <p:xfrm>
          <a:off x="990600" y="685800"/>
          <a:ext cx="7361413" cy="248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8" name="Document" r:id="rId3" imgW="7361413" imgH="2482362" progId="Word.Document.12">
                  <p:embed/>
                </p:oleObj>
              </mc:Choice>
              <mc:Fallback>
                <p:oleObj name="Document" r:id="rId3" imgW="7361413" imgH="248236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48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0524" y="2514600"/>
            <a:ext cx="26262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65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52807"/>
              </p:ext>
            </p:extLst>
          </p:nvPr>
        </p:nvGraphicFramePr>
        <p:xfrm>
          <a:off x="993775" y="684213"/>
          <a:ext cx="735171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4" name="Document" r:id="rId3" imgW="7376678" imgH="2311983" progId="Word.Document.12">
                  <p:embed/>
                </p:oleObj>
              </mc:Choice>
              <mc:Fallback>
                <p:oleObj name="Document" r:id="rId3" imgW="7376678" imgH="2311983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501900"/>
            <a:ext cx="3250436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71050"/>
              </p:ext>
            </p:extLst>
          </p:nvPr>
        </p:nvGraphicFramePr>
        <p:xfrm>
          <a:off x="990600" y="35004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5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04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82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27614B4-57DF-41E9-816C-A27077A5F783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176718"/>
              </p:ext>
            </p:extLst>
          </p:nvPr>
        </p:nvGraphicFramePr>
        <p:xfrm>
          <a:off x="990600" y="685800"/>
          <a:ext cx="7361413" cy="19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6" name="Document" r:id="rId3" imgW="7361413" imgH="1902125" progId="Word.Document.12">
                  <p:embed/>
                </p:oleObj>
              </mc:Choice>
              <mc:Fallback>
                <p:oleObj name="Document" r:id="rId3" imgW="7361413" imgH="1902125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90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798" y="2286003"/>
            <a:ext cx="2996572" cy="71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835619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163</TotalTime>
  <Words>296</Words>
  <Application>Microsoft Office PowerPoint</Application>
  <PresentationFormat>On-screen Show (4:3)</PresentationFormat>
  <Paragraphs>237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Bilau Dauda Adeoti</dc:creator>
  <cp:lastModifiedBy>Bilau Daud Adeoti</cp:lastModifiedBy>
  <cp:revision>20</cp:revision>
  <dcterms:created xsi:type="dcterms:W3CDTF">2012-04-06T16:23:40Z</dcterms:created>
  <dcterms:modified xsi:type="dcterms:W3CDTF">2022-01-27T06:03:14Z</dcterms:modified>
</cp:coreProperties>
</file>