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E8AD29-1348-4C29-A962-C312560B3417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B1AD40-143E-480B-AB89-583E86BE9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B80132-4F7F-43BD-96D1-BE63B490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085A8-24EA-4C6F-A1E0-23C0DD139E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778CFA-B7D0-4C35-B278-AD2BD870E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CAA8BC6-DD9D-4F7E-8F74-E2E7490E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5BCA26-AAD2-4C34-839E-2ADE0A37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9D9EDF-C111-454C-ABDA-6D3FE59F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D225196-B262-470E-9BAB-E3A8366D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6108A8-38FB-466D-BA26-CDED94FE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841BC2-2E3B-487E-B9C7-14F75BA6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6BAA62E-07FC-4F42-9934-61F0E51B4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98E5526-3113-4440-9B5E-219A34A5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B6B5AE2-7E44-4C46-A42C-FD5247B4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7CD28189-BCC5-461D-A6B5-AA53D1112982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77525EE-129B-485C-A020-49FB654D9CF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23238"/>
              </p:ext>
            </p:extLst>
          </p:nvPr>
        </p:nvGraphicFramePr>
        <p:xfrm>
          <a:off x="914400" y="1216025"/>
          <a:ext cx="732631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7376678" imgH="2309103" progId="Word.Document.12">
                  <p:embed/>
                </p:oleObj>
              </mc:Choice>
              <mc:Fallback>
                <p:oleObj name="Document" r:id="rId4" imgW="7376678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7326313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3497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Document" r:id="rId3" imgW="7361413" imgH="3348042" progId="Word.Document.12">
                  <p:embed/>
                </p:oleObj>
              </mc:Choice>
              <mc:Fallback>
                <p:oleObj name="Document" r:id="rId3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04451"/>
              </p:ext>
            </p:extLst>
          </p:nvPr>
        </p:nvGraphicFramePr>
        <p:xfrm>
          <a:off x="914400" y="685800"/>
          <a:ext cx="7361413" cy="355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Document" r:id="rId3" imgW="7361413" imgH="3557273" progId="Word.Document.12">
                  <p:embed/>
                </p:oleObj>
              </mc:Choice>
              <mc:Fallback>
                <p:oleObj name="Document" r:id="rId3" imgW="7361413" imgH="355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5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70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6958"/>
              </p:ext>
            </p:extLst>
          </p:nvPr>
        </p:nvGraphicFramePr>
        <p:xfrm>
          <a:off x="914400" y="688975"/>
          <a:ext cx="7326313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Document" r:id="rId3" imgW="7376678" imgH="3577255" progId="Word.Document.12">
                  <p:embed/>
                </p:oleObj>
              </mc:Choice>
              <mc:Fallback>
                <p:oleObj name="Document" r:id="rId3" imgW="7376678" imgH="3577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354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4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96398"/>
              </p:ext>
            </p:extLst>
          </p:nvPr>
        </p:nvGraphicFramePr>
        <p:xfrm>
          <a:off x="914400" y="685800"/>
          <a:ext cx="7361413" cy="376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Document" r:id="rId3" imgW="7361413" imgH="3766503" progId="Word.Document.12">
                  <p:embed/>
                </p:oleObj>
              </mc:Choice>
              <mc:Fallback>
                <p:oleObj name="Document" r:id="rId3" imgW="7361413" imgH="376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6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09571"/>
              </p:ext>
            </p:extLst>
          </p:nvPr>
        </p:nvGraphicFramePr>
        <p:xfrm>
          <a:off x="914400" y="685800"/>
          <a:ext cx="7361413" cy="42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Document" r:id="rId3" imgW="7361413" imgH="4270525" progId="Word.Document.12">
                  <p:embed/>
                </p:oleObj>
              </mc:Choice>
              <mc:Fallback>
                <p:oleObj name="Document" r:id="rId3" imgW="7361413" imgH="4270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2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9513"/>
              </p:ext>
            </p:extLst>
          </p:nvPr>
        </p:nvGraphicFramePr>
        <p:xfrm>
          <a:off x="914400" y="685800"/>
          <a:ext cx="7361413" cy="51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Document" r:id="rId3" imgW="7361413" imgH="5145553" progId="Word.Document.12">
                  <p:embed/>
                </p:oleObj>
              </mc:Choice>
              <mc:Fallback>
                <p:oleObj name="Document" r:id="rId3" imgW="7361413" imgH="5145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4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22528"/>
              </p:ext>
            </p:extLst>
          </p:nvPr>
        </p:nvGraphicFramePr>
        <p:xfrm>
          <a:off x="914400" y="685800"/>
          <a:ext cx="7361413" cy="40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Document" r:id="rId3" imgW="7361413" imgH="4051947" progId="Word.Document.12">
                  <p:embed/>
                </p:oleObj>
              </mc:Choice>
              <mc:Fallback>
                <p:oleObj name="Document" r:id="rId3" imgW="7361413" imgH="4051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05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44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29580"/>
              </p:ext>
            </p:extLst>
          </p:nvPr>
        </p:nvGraphicFramePr>
        <p:xfrm>
          <a:off x="914400" y="685800"/>
          <a:ext cx="7304259" cy="502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Document" r:id="rId3" imgW="7304259" imgH="5022243" progId="Word.Document.12">
                  <p:embed/>
                </p:oleObj>
              </mc:Choice>
              <mc:Fallback>
                <p:oleObj name="Document" r:id="rId3" imgW="7304259" imgH="502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4259" cy="502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4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98067"/>
              </p:ext>
            </p:extLst>
          </p:nvPr>
        </p:nvGraphicFramePr>
        <p:xfrm>
          <a:off x="914400" y="685800"/>
          <a:ext cx="7315200" cy="41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ocument" r:id="rId3" imgW="7321727" imgH="4092331" progId="Word.Document.12">
                  <p:embed/>
                </p:oleObj>
              </mc:Choice>
              <mc:Fallback>
                <p:oleObj name="Document" r:id="rId3" imgW="7321727" imgH="4092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10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13461"/>
              </p:ext>
            </p:extLst>
          </p:nvPr>
        </p:nvGraphicFramePr>
        <p:xfrm>
          <a:off x="914400" y="685800"/>
          <a:ext cx="7361413" cy="39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Document" r:id="rId3" imgW="7361413" imgH="3985439" progId="Word.Document.12">
                  <p:embed/>
                </p:oleObj>
              </mc:Choice>
              <mc:Fallback>
                <p:oleObj name="Document" r:id="rId3" imgW="7361413" imgH="3985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98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58303"/>
              </p:ext>
            </p:extLst>
          </p:nvPr>
        </p:nvGraphicFramePr>
        <p:xfrm>
          <a:off x="914400" y="685800"/>
          <a:ext cx="7361413" cy="472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Document" r:id="rId3" imgW="7361413" imgH="4727092" progId="Word.Document.12">
                  <p:embed/>
                </p:oleObj>
              </mc:Choice>
              <mc:Fallback>
                <p:oleObj name="Document" r:id="rId3" imgW="7361413" imgH="4727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72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9833"/>
              </p:ext>
            </p:extLst>
          </p:nvPr>
        </p:nvGraphicFramePr>
        <p:xfrm>
          <a:off x="914400" y="685800"/>
          <a:ext cx="7361413" cy="501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Document" r:id="rId3" imgW="7361413" imgH="5012537" progId="Word.Document.12">
                  <p:embed/>
                </p:oleObj>
              </mc:Choice>
              <mc:Fallback>
                <p:oleObj name="Document" r:id="rId3" imgW="7361413" imgH="5012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01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2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52634"/>
              </p:ext>
            </p:extLst>
          </p:nvPr>
        </p:nvGraphicFramePr>
        <p:xfrm>
          <a:off x="914400" y="688975"/>
          <a:ext cx="7326313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5" name="Document" r:id="rId3" imgW="7376678" imgH="4166323" progId="Word.Document.12">
                  <p:embed/>
                </p:oleObj>
              </mc:Choice>
              <mc:Fallback>
                <p:oleObj name="Document" r:id="rId3" imgW="7376678" imgH="4166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413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5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53989"/>
              </p:ext>
            </p:extLst>
          </p:nvPr>
        </p:nvGraphicFramePr>
        <p:xfrm>
          <a:off x="914400" y="688975"/>
          <a:ext cx="7326313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3" imgW="7376678" imgH="2948580" progId="Word.Document.12">
                  <p:embed/>
                </p:oleObj>
              </mc:Choice>
              <mc:Fallback>
                <p:oleObj name="Document" r:id="rId3" imgW="7376678" imgH="2948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812"/>
              </p:ext>
            </p:extLst>
          </p:nvPr>
        </p:nvGraphicFramePr>
        <p:xfrm>
          <a:off x="914400" y="685800"/>
          <a:ext cx="7361413" cy="515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Document" r:id="rId3" imgW="7361413" imgH="5155259" progId="Word.Document.12">
                  <p:embed/>
                </p:oleObj>
              </mc:Choice>
              <mc:Fallback>
                <p:oleObj name="Document" r:id="rId3" imgW="7361413" imgH="515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5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19295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Document" r:id="rId3" imgW="7361413" imgH="637038" progId="Word.Document.12">
                  <p:embed/>
                </p:oleObj>
              </mc:Choice>
              <mc:Fallback>
                <p:oleObj name="Document" r:id="rId3" imgW="7361413" imgH="63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98880"/>
            <a:ext cx="2712202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3190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39</TotalTime>
  <Words>86</Words>
  <Application>Microsoft Office PowerPoint</Application>
  <PresentationFormat>On-screen Show (4:3)</PresentationFormat>
  <Paragraphs>69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 Adeoti</dc:creator>
  <cp:lastModifiedBy>Bilau Daud Adeoti</cp:lastModifiedBy>
  <cp:revision>11</cp:revision>
  <dcterms:created xsi:type="dcterms:W3CDTF">2012-04-09T17:59:53Z</dcterms:created>
  <dcterms:modified xsi:type="dcterms:W3CDTF">2022-01-27T06:04:41Z</dcterms:modified>
</cp:coreProperties>
</file>