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151D6E-024D-47DE-8EBF-C004AA45E7CD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F0A33D-0638-47CC-9FB6-635BA9846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8B6B256-E9B3-44D5-83DE-E79AE8B01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90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755626-CDEA-47B0-BE31-E0F3AF0BBC3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FC1F920-5ED6-4457-8FEC-ACD7D44FF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84F1D97-873C-4D16-B674-DD6A3B3C9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1DBF11D-1CCF-4473-B6AB-0A9ED6E45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9657112-F47A-4E6D-A2C6-8760651FD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0CAC46E-ED4D-48D0-92A0-A3FA80E5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62E90E8-08E3-4398-A4C9-CEF635BB8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B8FDD80-6B14-4B73-9DD7-6EC732E38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4222A9A-E0D2-408F-9540-62ACAC52F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952E8BD-A0A4-47B8-942A-79C77B4D8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CAE386-DB6E-4901-828E-EF62634D4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 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33A60AEA-C09B-45F3-A516-F7BEF71AD4FE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7.png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20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26.pn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9.png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32.png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35.png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24.docx"/><Relationship Id="rId5" Type="http://schemas.openxmlformats.org/officeDocument/2006/relationships/image" Target="../media/image35.png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40.png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C7EBBDE4-532E-4463-B03D-C3E709598D0E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215657"/>
              </p:ext>
            </p:extLst>
          </p:nvPr>
        </p:nvGraphicFramePr>
        <p:xfrm>
          <a:off x="989013" y="1216025"/>
          <a:ext cx="73263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4" imgW="7376678" imgH="2767467" progId="Word.Document.12">
                  <p:embed/>
                </p:oleObj>
              </mc:Choice>
              <mc:Fallback>
                <p:oleObj name="Document" r:id="rId4" imgW="7376678" imgH="276746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216025"/>
                        <a:ext cx="7326312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718848"/>
              </p:ext>
            </p:extLst>
          </p:nvPr>
        </p:nvGraphicFramePr>
        <p:xfrm>
          <a:off x="990600" y="685800"/>
          <a:ext cx="7361413" cy="280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Document" r:id="rId3" imgW="7361413" imgH="2805913" progId="Word.Document.12">
                  <p:embed/>
                </p:oleObj>
              </mc:Choice>
              <mc:Fallback>
                <p:oleObj name="Document" r:id="rId3" imgW="7361413" imgH="280591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80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971800"/>
            <a:ext cx="267788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01324"/>
              </p:ext>
            </p:extLst>
          </p:nvPr>
        </p:nvGraphicFramePr>
        <p:xfrm>
          <a:off x="989012" y="5024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7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2" y="5024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02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49669"/>
              </p:ext>
            </p:extLst>
          </p:nvPr>
        </p:nvGraphicFramePr>
        <p:xfrm>
          <a:off x="990600" y="685800"/>
          <a:ext cx="7361413" cy="224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Document" r:id="rId3" imgW="7361413" imgH="2244731" progId="Word.Document.12">
                  <p:embed/>
                </p:oleObj>
              </mc:Choice>
              <mc:Fallback>
                <p:oleObj name="Document" r:id="rId3" imgW="7361413" imgH="224473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44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873" y="2209800"/>
            <a:ext cx="1904999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78860"/>
              </p:ext>
            </p:extLst>
          </p:nvPr>
        </p:nvGraphicFramePr>
        <p:xfrm>
          <a:off x="996950" y="3401011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1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401011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44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6168"/>
              </p:ext>
            </p:extLst>
          </p:nvPr>
        </p:nvGraphicFramePr>
        <p:xfrm>
          <a:off x="990600" y="685800"/>
          <a:ext cx="7361413" cy="235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Document" r:id="rId3" imgW="7361413" imgH="2358693" progId="Word.Document.12">
                  <p:embed/>
                </p:oleObj>
              </mc:Choice>
              <mc:Fallback>
                <p:oleObj name="Document" r:id="rId3" imgW="7361413" imgH="235869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358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375393"/>
            <a:ext cx="374649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670606"/>
              </p:ext>
            </p:extLst>
          </p:nvPr>
        </p:nvGraphicFramePr>
        <p:xfrm>
          <a:off x="947383" y="35052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5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83" y="35052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70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20647"/>
              </p:ext>
            </p:extLst>
          </p:nvPr>
        </p:nvGraphicFramePr>
        <p:xfrm>
          <a:off x="990600" y="685800"/>
          <a:ext cx="7361413" cy="294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Document" r:id="rId3" imgW="7361413" imgH="2948636" progId="Word.Document.12">
                  <p:embed/>
                </p:oleObj>
              </mc:Choice>
              <mc:Fallback>
                <p:oleObj name="Document" r:id="rId3" imgW="7361413" imgH="29486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948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959735"/>
            <a:ext cx="3754872" cy="107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295341"/>
              </p:ext>
            </p:extLst>
          </p:nvPr>
        </p:nvGraphicFramePr>
        <p:xfrm>
          <a:off x="944370" y="41100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9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370" y="41100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65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11298"/>
              </p:ext>
            </p:extLst>
          </p:nvPr>
        </p:nvGraphicFramePr>
        <p:xfrm>
          <a:off x="990600" y="685800"/>
          <a:ext cx="7361413" cy="347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2" name="Document" r:id="rId3" imgW="7361413" imgH="3471711" progId="Word.Document.12">
                  <p:embed/>
                </p:oleObj>
              </mc:Choice>
              <mc:Fallback>
                <p:oleObj name="Document" r:id="rId3" imgW="7361413" imgH="347171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471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526" y="3429000"/>
            <a:ext cx="3651249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81620"/>
              </p:ext>
            </p:extLst>
          </p:nvPr>
        </p:nvGraphicFramePr>
        <p:xfrm>
          <a:off x="1001712" y="45672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3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2" y="45672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03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87503"/>
              </p:ext>
            </p:extLst>
          </p:nvPr>
        </p:nvGraphicFramePr>
        <p:xfrm>
          <a:off x="990600" y="685800"/>
          <a:ext cx="7361413" cy="324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6" name="Document" r:id="rId3" imgW="7361413" imgH="3243427" progId="Word.Document.12">
                  <p:embed/>
                </p:oleObj>
              </mc:Choice>
              <mc:Fallback>
                <p:oleObj name="Document" r:id="rId3" imgW="7361413" imgH="324342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243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369" y="3429000"/>
            <a:ext cx="364066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751112"/>
              </p:ext>
            </p:extLst>
          </p:nvPr>
        </p:nvGraphicFramePr>
        <p:xfrm>
          <a:off x="1001712" y="45720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7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2" y="45720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33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347656"/>
              </p:ext>
            </p:extLst>
          </p:nvPr>
        </p:nvGraphicFramePr>
        <p:xfrm>
          <a:off x="989013" y="688975"/>
          <a:ext cx="7326312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9" name="Document" r:id="rId3" imgW="7376678" imgH="3967927" progId="Word.Document.12">
                  <p:embed/>
                </p:oleObj>
              </mc:Choice>
              <mc:Fallback>
                <p:oleObj name="Document" r:id="rId3" imgW="7376678" imgH="396792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4267200"/>
            <a:ext cx="29364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9045"/>
              </p:ext>
            </p:extLst>
          </p:nvPr>
        </p:nvGraphicFramePr>
        <p:xfrm>
          <a:off x="972845" y="54864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0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45" y="54864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63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21319"/>
              </p:ext>
            </p:extLst>
          </p:nvPr>
        </p:nvGraphicFramePr>
        <p:xfrm>
          <a:off x="989013" y="688975"/>
          <a:ext cx="7326312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0" name="Document" r:id="rId3" imgW="7376678" imgH="3548810" progId="Word.Document.12">
                  <p:embed/>
                </p:oleObj>
              </mc:Choice>
              <mc:Fallback>
                <p:oleObj name="Document" r:id="rId3" imgW="7376678" imgH="354881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351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997960"/>
            <a:ext cx="2909743" cy="110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37295"/>
              </p:ext>
            </p:extLst>
          </p:nvPr>
        </p:nvGraphicFramePr>
        <p:xfrm>
          <a:off x="990600" y="51768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1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768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537361"/>
              </p:ext>
            </p:extLst>
          </p:nvPr>
        </p:nvGraphicFramePr>
        <p:xfrm>
          <a:off x="990600" y="685800"/>
          <a:ext cx="7361413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Document" r:id="rId3" imgW="7361413" imgH="1968633" progId="Word.Document.12">
                  <p:embed/>
                </p:oleObj>
              </mc:Choice>
              <mc:Fallback>
                <p:oleObj name="Document" r:id="rId3" imgW="7361413" imgH="196863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68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159000"/>
            <a:ext cx="2969309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98913"/>
              </p:ext>
            </p:extLst>
          </p:nvPr>
        </p:nvGraphicFramePr>
        <p:xfrm>
          <a:off x="990600" y="33480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480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07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747372"/>
              </p:ext>
            </p:extLst>
          </p:nvPr>
        </p:nvGraphicFramePr>
        <p:xfrm>
          <a:off x="990600" y="685800"/>
          <a:ext cx="7361413" cy="264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3" name="Document" r:id="rId3" imgW="7361413" imgH="2644137" progId="Word.Document.12">
                  <p:embed/>
                </p:oleObj>
              </mc:Choice>
              <mc:Fallback>
                <p:oleObj name="Document" r:id="rId3" imgW="7361413" imgH="264413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64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514600"/>
            <a:ext cx="3208356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62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98305"/>
              </p:ext>
            </p:extLst>
          </p:nvPr>
        </p:nvGraphicFramePr>
        <p:xfrm>
          <a:off x="990600" y="685800"/>
          <a:ext cx="7315200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Document" r:id="rId3" imgW="7321727" imgH="3809693" progId="Word.Document.12">
                  <p:embed/>
                </p:oleObj>
              </mc:Choice>
              <mc:Fallback>
                <p:oleObj name="Document" r:id="rId3" imgW="7321727" imgH="38096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381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153114"/>
              </p:ext>
            </p:extLst>
          </p:nvPr>
        </p:nvGraphicFramePr>
        <p:xfrm>
          <a:off x="990600" y="685800"/>
          <a:ext cx="7361413" cy="276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Document" r:id="rId3" imgW="7375415" imgH="2767467" progId="Word.Document.12">
                  <p:embed/>
                </p:oleObj>
              </mc:Choice>
              <mc:Fallback>
                <p:oleObj name="Document" r:id="rId3" imgW="7375415" imgH="276746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76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2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69869"/>
              </p:ext>
            </p:extLst>
          </p:nvPr>
        </p:nvGraphicFramePr>
        <p:xfrm>
          <a:off x="990600" y="685800"/>
          <a:ext cx="7361413" cy="233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Document" r:id="rId3" imgW="7361413" imgH="2330292" progId="Word.Document.12">
                  <p:embed/>
                </p:oleObj>
              </mc:Choice>
              <mc:Fallback>
                <p:oleObj name="Document" r:id="rId3" imgW="7361413" imgH="233029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330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374900"/>
            <a:ext cx="2088000" cy="44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349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589445"/>
              </p:ext>
            </p:extLst>
          </p:nvPr>
        </p:nvGraphicFramePr>
        <p:xfrm>
          <a:off x="989013" y="688975"/>
          <a:ext cx="7326312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Document" r:id="rId3" imgW="7376678" imgH="2569070" progId="Word.Document.12">
                  <p:embed/>
                </p:oleObj>
              </mc:Choice>
              <mc:Fallback>
                <p:oleObj name="Document" r:id="rId3" imgW="7376678" imgH="256907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478949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09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55213"/>
              </p:ext>
            </p:extLst>
          </p:nvPr>
        </p:nvGraphicFramePr>
        <p:xfrm>
          <a:off x="989013" y="688975"/>
          <a:ext cx="7326312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Document" r:id="rId3" imgW="7376678" imgH="2721378" progId="Word.Document.12">
                  <p:embed/>
                </p:oleObj>
              </mc:Choice>
              <mc:Fallback>
                <p:oleObj name="Document" r:id="rId3" imgW="7376678" imgH="272137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270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619039"/>
            <a:ext cx="4760081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76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96798"/>
              </p:ext>
            </p:extLst>
          </p:nvPr>
        </p:nvGraphicFramePr>
        <p:xfrm>
          <a:off x="990600" y="685800"/>
          <a:ext cx="7361413" cy="205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7" name="Document" r:id="rId3" imgW="7361413" imgH="2054554" progId="Word.Document.12">
                  <p:embed/>
                </p:oleObj>
              </mc:Choice>
              <mc:Fallback>
                <p:oleObj name="Document" r:id="rId3" imgW="7361413" imgH="205455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0545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09800"/>
            <a:ext cx="3859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7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22302"/>
              </p:ext>
            </p:extLst>
          </p:nvPr>
        </p:nvGraphicFramePr>
        <p:xfrm>
          <a:off x="989013" y="688975"/>
          <a:ext cx="7326312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Document" r:id="rId3" imgW="7376678" imgH="2502458" progId="Word.Document.12">
                  <p:embed/>
                </p:oleObj>
              </mc:Choice>
              <mc:Fallback>
                <p:oleObj name="Document" r:id="rId3" imgW="7376678" imgH="250245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248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621579"/>
            <a:ext cx="4932869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8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68208"/>
              </p:ext>
            </p:extLst>
          </p:nvPr>
        </p:nvGraphicFramePr>
        <p:xfrm>
          <a:off x="9906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5" name="Document" r:id="rId3" imgW="7361413" imgH="2824967" progId="Word.Document.12">
                  <p:embed/>
                </p:oleObj>
              </mc:Choice>
              <mc:Fallback>
                <p:oleObj name="Document" r:id="rId3" imgW="7361413" imgH="282496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59032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84</TotalTime>
  <Words>96</Words>
  <Application>Microsoft Office PowerPoint</Application>
  <PresentationFormat>On-screen Show (4:3)</PresentationFormat>
  <Paragraphs>77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Dauda Adeoti</dc:creator>
  <cp:lastModifiedBy>Bilau Daud Adeoti</cp:lastModifiedBy>
  <cp:revision>14</cp:revision>
  <dcterms:created xsi:type="dcterms:W3CDTF">2012-04-09T16:36:38Z</dcterms:created>
  <dcterms:modified xsi:type="dcterms:W3CDTF">2022-01-27T06:05:30Z</dcterms:modified>
</cp:coreProperties>
</file>