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7A895F-6BB8-413E-BC54-25CBEDF14BB8}" type="datetimeFigureOut">
              <a:rPr lang="en-US"/>
              <a:pPr/>
              <a:t>1/27/2022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998FC71-D18C-4100-BC75-8617C5B5F7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42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CA1E7A7-0760-4FA9-BDC8-52AC053A4D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4FA33E-23AC-4A52-82FA-34E5F886D266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5CE01C3A-8949-4F8F-8957-996C6A1C1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2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B0DCF31C-5611-4B3B-A9D4-FDC4B6837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2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995EE256-9012-411D-9586-49C18BC1A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854B7AA3-47D5-4D17-9262-1A50FD9ADD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7A76DB17-07C7-4E02-B4F3-BADECB436A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4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5DD74E02-25BE-4603-AC31-E1394375B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6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1A80A74C-C31A-4203-8974-59EF32221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0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E2BADDEF-84FF-4775-BC41-88AC51A50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7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latin typeface="Arial Narrow" pitchFamily="34" charset="0"/>
              </a:defRPr>
            </a:lvl1pPr>
          </a:lstStyle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7C3EA42-B4F6-4F6B-B279-45A4510A6400}" type="slidenum">
              <a:rPr lang="en-US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9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DF7BAEA0-A150-41E3-87CB-39CE27CC2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6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A11A7AA9-7631-42AB-AB35-DBB88FD60B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0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4C433C0F-4B33-4956-BD0E-706E3329243A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package" Target="../embeddings/Microsoft_Word_Document17.docx"/><Relationship Id="rId5" Type="http://schemas.openxmlformats.org/officeDocument/2006/relationships/image" Target="../media/image22.png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package" Target="../embeddings/Microsoft_Word_Document19.docx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package" Target="../embeddings/Microsoft_Word_Document20.docx"/><Relationship Id="rId5" Type="http://schemas.openxmlformats.org/officeDocument/2006/relationships/image" Target="../media/image27.png"/><Relationship Id="rId10" Type="http://schemas.openxmlformats.org/officeDocument/2006/relationships/image" Target="../media/image26.emf"/><Relationship Id="rId4" Type="http://schemas.openxmlformats.org/officeDocument/2006/relationships/image" Target="../media/image24.emf"/><Relationship Id="rId9" Type="http://schemas.openxmlformats.org/officeDocument/2006/relationships/package" Target="../embeddings/Microsoft_Word_Document21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0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package" Target="../embeddings/Microsoft_Word_Document24.docx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package" Target="../embeddings/Microsoft_Word_Document25.docx"/><Relationship Id="rId5" Type="http://schemas.openxmlformats.org/officeDocument/2006/relationships/image" Target="../media/image34.png"/><Relationship Id="rId10" Type="http://schemas.openxmlformats.org/officeDocument/2006/relationships/image" Target="../media/image33.emf"/><Relationship Id="rId4" Type="http://schemas.openxmlformats.org/officeDocument/2006/relationships/image" Target="../media/image31.emf"/><Relationship Id="rId9" Type="http://schemas.openxmlformats.org/officeDocument/2006/relationships/package" Target="../embeddings/Microsoft_Word_Document26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package" Target="../embeddings/Microsoft_Word_Document28.docx"/><Relationship Id="rId5" Type="http://schemas.openxmlformats.org/officeDocument/2006/relationships/image" Target="../media/image38.png"/><Relationship Id="rId4" Type="http://schemas.openxmlformats.org/officeDocument/2006/relationships/image" Target="../media/image3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7" Type="http://schemas.openxmlformats.org/officeDocument/2006/relationships/image" Target="../media/image4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package" Target="../embeddings/Microsoft_Word_Document30.docx"/><Relationship Id="rId5" Type="http://schemas.openxmlformats.org/officeDocument/2006/relationships/image" Target="../media/image41.png"/><Relationship Id="rId4" Type="http://schemas.openxmlformats.org/officeDocument/2006/relationships/image" Target="../media/image3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7" Type="http://schemas.openxmlformats.org/officeDocument/2006/relationships/image" Target="../media/image4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package" Target="../embeddings/Microsoft_Word_Document32.docx"/><Relationship Id="rId5" Type="http://schemas.openxmlformats.org/officeDocument/2006/relationships/image" Target="../media/image44.png"/><Relationship Id="rId4" Type="http://schemas.openxmlformats.org/officeDocument/2006/relationships/image" Target="../media/image4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7" Type="http://schemas.openxmlformats.org/officeDocument/2006/relationships/image" Target="../media/image4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package" Target="../embeddings/Microsoft_Word_Document34.docx"/><Relationship Id="rId5" Type="http://schemas.openxmlformats.org/officeDocument/2006/relationships/image" Target="../media/image44.png"/><Relationship Id="rId4" Type="http://schemas.openxmlformats.org/officeDocument/2006/relationships/image" Target="../media/image4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7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package" Target="../embeddings/Microsoft_Word_Document36.docx"/><Relationship Id="rId7" Type="http://schemas.openxmlformats.org/officeDocument/2006/relationships/image" Target="../media/image4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package" Target="../embeddings/Microsoft_Word_Document37.docx"/><Relationship Id="rId5" Type="http://schemas.openxmlformats.org/officeDocument/2006/relationships/image" Target="../media/image51.png"/><Relationship Id="rId10" Type="http://schemas.openxmlformats.org/officeDocument/2006/relationships/image" Target="../media/image50.emf"/><Relationship Id="rId4" Type="http://schemas.openxmlformats.org/officeDocument/2006/relationships/image" Target="../media/image48.emf"/><Relationship Id="rId9" Type="http://schemas.openxmlformats.org/officeDocument/2006/relationships/package" Target="../embeddings/Microsoft_Word_Document38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5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5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7" Type="http://schemas.openxmlformats.org/officeDocument/2006/relationships/image" Target="../media/image5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package" Target="../embeddings/Microsoft_Word_Document42.docx"/><Relationship Id="rId5" Type="http://schemas.openxmlformats.org/officeDocument/2006/relationships/image" Target="../media/image57.png"/><Relationship Id="rId4" Type="http://schemas.openxmlformats.org/officeDocument/2006/relationships/image" Target="../media/image5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5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5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7" Type="http://schemas.openxmlformats.org/officeDocument/2006/relationships/image" Target="../media/image6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package" Target="../embeddings/Microsoft_Word_Document46.docx"/><Relationship Id="rId5" Type="http://schemas.openxmlformats.org/officeDocument/2006/relationships/image" Target="../media/image62.png"/><Relationship Id="rId4" Type="http://schemas.openxmlformats.org/officeDocument/2006/relationships/image" Target="../media/image6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7" Type="http://schemas.openxmlformats.org/officeDocument/2006/relationships/image" Target="../media/image6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package" Target="../embeddings/Microsoft_Word_Document48.docx"/><Relationship Id="rId5" Type="http://schemas.openxmlformats.org/officeDocument/2006/relationships/image" Target="../media/image65.png"/><Relationship Id="rId4" Type="http://schemas.openxmlformats.org/officeDocument/2006/relationships/image" Target="../media/image6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Word_Document4.docx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Word_Document6.docx"/><Relationship Id="rId5" Type="http://schemas.openxmlformats.org/officeDocument/2006/relationships/image" Target="../media/image9.png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package" Target="../embeddings/Microsoft_Word_Document8.docx"/><Relationship Id="rId5" Type="http://schemas.openxmlformats.org/officeDocument/2006/relationships/image" Target="../media/image9.png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package" Target="../embeddings/Microsoft_Word_Document11.docx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package" Target="../embeddings/Microsoft_Word_Document12.docx"/><Relationship Id="rId5" Type="http://schemas.openxmlformats.org/officeDocument/2006/relationships/image" Target="../media/image16.png"/><Relationship Id="rId10" Type="http://schemas.openxmlformats.org/officeDocument/2006/relationships/image" Target="../media/image15.emf"/><Relationship Id="rId4" Type="http://schemas.openxmlformats.org/officeDocument/2006/relationships/image" Target="../media/image13.emf"/><Relationship Id="rId9" Type="http://schemas.openxmlformats.org/officeDocument/2006/relationships/package" Target="../embeddings/Microsoft_Word_Document13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0B1DEF52-A67C-4567-98DE-CB7B3B0FFD11}" type="slidenum">
              <a:rPr lang="en-US"/>
              <a:pPr algn="r"/>
              <a:t>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98154"/>
              </p:ext>
            </p:extLst>
          </p:nvPr>
        </p:nvGraphicFramePr>
        <p:xfrm>
          <a:off x="914400" y="839788"/>
          <a:ext cx="7326313" cy="229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Document" r:id="rId4" imgW="7376678" imgH="2309103" progId="Word.Document.12">
                  <p:embed/>
                </p:oleObj>
              </mc:Choice>
              <mc:Fallback>
                <p:oleObj name="Document" r:id="rId4" imgW="7376678" imgH="23091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839788"/>
                        <a:ext cx="7326313" cy="2290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7C3EA42-B4F6-4F6B-B279-45A4510A6400}" type="slidenum">
              <a:rPr lang="en-US" smtClean="0"/>
              <a:pPr algn="r"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120719"/>
              </p:ext>
            </p:extLst>
          </p:nvPr>
        </p:nvGraphicFramePr>
        <p:xfrm>
          <a:off x="914400" y="685800"/>
          <a:ext cx="7361413" cy="1911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1" name="Document" r:id="rId3" imgW="7361413" imgH="1911832" progId="Word.Document.12">
                  <p:embed/>
                </p:oleObj>
              </mc:Choice>
              <mc:Fallback>
                <p:oleObj name="Document" r:id="rId3" imgW="7361413" imgH="19118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1911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5706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7C3EA42-B4F6-4F6B-B279-45A4510A6400}" type="slidenum">
              <a:rPr lang="en-US" smtClean="0"/>
              <a:pPr algn="r"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698652"/>
              </p:ext>
            </p:extLst>
          </p:nvPr>
        </p:nvGraphicFramePr>
        <p:xfrm>
          <a:off x="914400" y="685800"/>
          <a:ext cx="7361413" cy="5269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5" name="Document" r:id="rId3" imgW="7361413" imgH="5269221" progId="Word.Document.12">
                  <p:embed/>
                </p:oleObj>
              </mc:Choice>
              <mc:Fallback>
                <p:oleObj name="Document" r:id="rId3" imgW="7361413" imgH="52692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52692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7162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7C3EA42-B4F6-4F6B-B279-45A4510A6400}" type="slidenum">
              <a:rPr lang="en-US" smtClean="0"/>
              <a:pPr algn="r"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935696"/>
              </p:ext>
            </p:extLst>
          </p:nvPr>
        </p:nvGraphicFramePr>
        <p:xfrm>
          <a:off x="914400" y="685800"/>
          <a:ext cx="7361413" cy="1778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8" name="Document" r:id="rId3" imgW="7361413" imgH="1778457" progId="Word.Document.12">
                  <p:embed/>
                </p:oleObj>
              </mc:Choice>
              <mc:Fallback>
                <p:oleObj name="Document" r:id="rId3" imgW="7361413" imgH="17784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17784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929765"/>
            <a:ext cx="3205955" cy="15754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724828"/>
              </p:ext>
            </p:extLst>
          </p:nvPr>
        </p:nvGraphicFramePr>
        <p:xfrm>
          <a:off x="893685" y="3581400"/>
          <a:ext cx="7370759" cy="59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9" name="Document" r:id="rId6" imgW="7370759" imgH="598930" progId="Word.Document.12">
                  <p:embed/>
                </p:oleObj>
              </mc:Choice>
              <mc:Fallback>
                <p:oleObj name="Document" r:id="rId6" imgW="7370759" imgH="5989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3685" y="3581400"/>
                        <a:ext cx="7370759" cy="598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7169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7C3EA42-B4F6-4F6B-B279-45A4510A6400}" type="slidenum">
              <a:rPr lang="en-US" smtClean="0"/>
              <a:pPr algn="r"/>
              <a:t>13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790390"/>
              </p:ext>
            </p:extLst>
          </p:nvPr>
        </p:nvGraphicFramePr>
        <p:xfrm>
          <a:off x="914400" y="688975"/>
          <a:ext cx="6315075" cy="292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3" name="Document" r:id="rId3" imgW="6489985" imgH="3018433" progId="Word.Document.12">
                  <p:embed/>
                </p:oleObj>
              </mc:Choice>
              <mc:Fallback>
                <p:oleObj name="Document" r:id="rId3" imgW="6489985" imgH="30184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315075" cy="292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5341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7C3EA42-B4F6-4F6B-B279-45A4510A6400}" type="slidenum">
              <a:rPr lang="en-US" smtClean="0"/>
              <a:pPr algn="r"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992255"/>
              </p:ext>
            </p:extLst>
          </p:nvPr>
        </p:nvGraphicFramePr>
        <p:xfrm>
          <a:off x="914400" y="685800"/>
          <a:ext cx="7361413" cy="2929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5" name="Document" r:id="rId3" imgW="7361413" imgH="2929582" progId="Word.Document.12">
                  <p:embed/>
                </p:oleObj>
              </mc:Choice>
              <mc:Fallback>
                <p:oleObj name="Document" r:id="rId3" imgW="7361413" imgH="29295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2929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3276600"/>
            <a:ext cx="1350809" cy="692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819875"/>
              </p:ext>
            </p:extLst>
          </p:nvPr>
        </p:nvGraphicFramePr>
        <p:xfrm>
          <a:off x="920627" y="4114800"/>
          <a:ext cx="7370759" cy="665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6" name="Document" r:id="rId6" imgW="7370759" imgH="665798" progId="Word.Document.12">
                  <p:embed/>
                </p:oleObj>
              </mc:Choice>
              <mc:Fallback>
                <p:oleObj name="Document" r:id="rId6" imgW="7370759" imgH="6657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0627" y="4114800"/>
                        <a:ext cx="7370759" cy="6657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4681220"/>
            <a:ext cx="4105850" cy="11099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520346"/>
              </p:ext>
            </p:extLst>
          </p:nvPr>
        </p:nvGraphicFramePr>
        <p:xfrm>
          <a:off x="914018" y="5867400"/>
          <a:ext cx="7370759" cy="513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7" name="Document" r:id="rId9" imgW="7370759" imgH="513369" progId="Word.Document.12">
                  <p:embed/>
                </p:oleObj>
              </mc:Choice>
              <mc:Fallback>
                <p:oleObj name="Document" r:id="rId9" imgW="7370759" imgH="5133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018" y="5867400"/>
                        <a:ext cx="7370759" cy="5133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2583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7C3EA42-B4F6-4F6B-B279-45A4510A6400}" type="slidenum">
              <a:rPr lang="en-US" smtClean="0"/>
              <a:pPr algn="r"/>
              <a:t>15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896496"/>
              </p:ext>
            </p:extLst>
          </p:nvPr>
        </p:nvGraphicFramePr>
        <p:xfrm>
          <a:off x="914400" y="685800"/>
          <a:ext cx="6492595" cy="2542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1" name="Document" r:id="rId3" imgW="6492595" imgH="2542398" progId="Word.Document.12">
                  <p:embed/>
                </p:oleObj>
              </mc:Choice>
              <mc:Fallback>
                <p:oleObj name="Document" r:id="rId3" imgW="6492595" imgH="25423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492595" cy="25423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8219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7C3EA42-B4F6-4F6B-B279-45A4510A6400}" type="slidenum">
              <a:rPr lang="en-US" smtClean="0"/>
              <a:pPr algn="r"/>
              <a:t>16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518045"/>
              </p:ext>
            </p:extLst>
          </p:nvPr>
        </p:nvGraphicFramePr>
        <p:xfrm>
          <a:off x="914400" y="685800"/>
          <a:ext cx="7361413" cy="267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5" name="Document" r:id="rId3" imgW="7361413" imgH="2672538" progId="Word.Document.12">
                  <p:embed/>
                </p:oleObj>
              </mc:Choice>
              <mc:Fallback>
                <p:oleObj name="Document" r:id="rId3" imgW="7361413" imgH="26725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2672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6050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7C3EA42-B4F6-4F6B-B279-45A4510A6400}" type="slidenum">
              <a:rPr lang="en-US" smtClean="0"/>
              <a:pPr algn="r"/>
              <a:t>17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914235"/>
              </p:ext>
            </p:extLst>
          </p:nvPr>
        </p:nvGraphicFramePr>
        <p:xfrm>
          <a:off x="914400" y="685800"/>
          <a:ext cx="7361413" cy="52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4" name="Document" r:id="rId3" imgW="7361413" imgH="523075" progId="Word.Document.12">
                  <p:embed/>
                </p:oleObj>
              </mc:Choice>
              <mc:Fallback>
                <p:oleObj name="Document" r:id="rId3" imgW="7361413" imgH="5230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52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5969" y="1143000"/>
            <a:ext cx="1314480" cy="1108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469532"/>
              </p:ext>
            </p:extLst>
          </p:nvPr>
        </p:nvGraphicFramePr>
        <p:xfrm>
          <a:off x="904875" y="2317161"/>
          <a:ext cx="7361413" cy="578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5" name="Document" r:id="rId6" imgW="7361413" imgH="578439" progId="Word.Document.12">
                  <p:embed/>
                </p:oleObj>
              </mc:Choice>
              <mc:Fallback>
                <p:oleObj name="Document" r:id="rId6" imgW="7361413" imgH="5784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4875" y="2317161"/>
                        <a:ext cx="7361413" cy="578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5969" y="2875280"/>
            <a:ext cx="4032733" cy="13157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663365"/>
              </p:ext>
            </p:extLst>
          </p:nvPr>
        </p:nvGraphicFramePr>
        <p:xfrm>
          <a:off x="904875" y="4227957"/>
          <a:ext cx="7304259" cy="34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6" name="Document" r:id="rId9" imgW="7304259" imgH="344043" progId="Word.Document.12">
                  <p:embed/>
                </p:oleObj>
              </mc:Choice>
              <mc:Fallback>
                <p:oleObj name="Document" r:id="rId9" imgW="7304259" imgH="3440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4875" y="4227957"/>
                        <a:ext cx="7304259" cy="344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3485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7C3EA42-B4F6-4F6B-B279-45A4510A6400}" type="slidenum">
              <a:rPr lang="en-US" smtClean="0"/>
              <a:pPr algn="r"/>
              <a:t>18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569307"/>
              </p:ext>
            </p:extLst>
          </p:nvPr>
        </p:nvGraphicFramePr>
        <p:xfrm>
          <a:off x="914400" y="685800"/>
          <a:ext cx="7361413" cy="3566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0" name="Document" r:id="rId3" imgW="7361413" imgH="3566620" progId="Word.Document.12">
                  <p:embed/>
                </p:oleObj>
              </mc:Choice>
              <mc:Fallback>
                <p:oleObj name="Document" r:id="rId3" imgW="7361413" imgH="35666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3566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4114800"/>
            <a:ext cx="2949760" cy="13157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415552"/>
              </p:ext>
            </p:extLst>
          </p:nvPr>
        </p:nvGraphicFramePr>
        <p:xfrm>
          <a:off x="908141" y="5486400"/>
          <a:ext cx="7304259" cy="34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1" name="Document" r:id="rId6" imgW="7304259" imgH="344043" progId="Word.Document.12">
                  <p:embed/>
                </p:oleObj>
              </mc:Choice>
              <mc:Fallback>
                <p:oleObj name="Document" r:id="rId6" imgW="7304259" imgH="3440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8141" y="5486400"/>
                        <a:ext cx="7304259" cy="344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1871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7C3EA42-B4F6-4F6B-B279-45A4510A6400}" type="slidenum">
              <a:rPr lang="en-US" smtClean="0"/>
              <a:pPr algn="r"/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600874"/>
              </p:ext>
            </p:extLst>
          </p:nvPr>
        </p:nvGraphicFramePr>
        <p:xfrm>
          <a:off x="914400" y="685800"/>
          <a:ext cx="7361413" cy="3785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4" name="Document" r:id="rId3" imgW="7361413" imgH="3785556" progId="Word.Document.12">
                  <p:embed/>
                </p:oleObj>
              </mc:Choice>
              <mc:Fallback>
                <p:oleObj name="Document" r:id="rId3" imgW="7361413" imgH="37855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3785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4219351"/>
            <a:ext cx="3766978" cy="148209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935443"/>
              </p:ext>
            </p:extLst>
          </p:nvPr>
        </p:nvGraphicFramePr>
        <p:xfrm>
          <a:off x="902563" y="5791200"/>
          <a:ext cx="7304259" cy="34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5" name="Document" r:id="rId6" imgW="7304259" imgH="344043" progId="Word.Document.12">
                  <p:embed/>
                </p:oleObj>
              </mc:Choice>
              <mc:Fallback>
                <p:oleObj name="Document" r:id="rId6" imgW="7304259" imgH="3440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2563" y="5791200"/>
                        <a:ext cx="7304259" cy="344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715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7C3EA42-B4F6-4F6B-B279-45A4510A6400}" type="slidenum">
              <a:rPr lang="en-US" smtClean="0"/>
              <a:pPr algn="r"/>
              <a:t>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065992"/>
              </p:ext>
            </p:extLst>
          </p:nvPr>
        </p:nvGraphicFramePr>
        <p:xfrm>
          <a:off x="914400" y="685800"/>
          <a:ext cx="7315200" cy="39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0" name="Document" r:id="rId3" imgW="7321727" imgH="3913482" progId="Word.Document.12">
                  <p:embed/>
                </p:oleObj>
              </mc:Choice>
              <mc:Fallback>
                <p:oleObj name="Document" r:id="rId3" imgW="7321727" imgH="39134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392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2952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7C3EA42-B4F6-4F6B-B279-45A4510A6400}" type="slidenum">
              <a:rPr lang="en-US" smtClean="0"/>
              <a:pPr algn="r"/>
              <a:t>20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261340"/>
              </p:ext>
            </p:extLst>
          </p:nvPr>
        </p:nvGraphicFramePr>
        <p:xfrm>
          <a:off x="914400" y="685800"/>
          <a:ext cx="7361413" cy="2225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6" name="Document" r:id="rId3" imgW="7361413" imgH="2225677" progId="Word.Document.12">
                  <p:embed/>
                </p:oleObj>
              </mc:Choice>
              <mc:Fallback>
                <p:oleObj name="Document" r:id="rId3" imgW="7361413" imgH="22256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22256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887831"/>
            <a:ext cx="3377634" cy="17881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520667"/>
              </p:ext>
            </p:extLst>
          </p:nvPr>
        </p:nvGraphicFramePr>
        <p:xfrm>
          <a:off x="908050" y="4724400"/>
          <a:ext cx="7304259" cy="34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7" name="Document" r:id="rId6" imgW="7304259" imgH="344043" progId="Word.Document.12">
                  <p:embed/>
                </p:oleObj>
              </mc:Choice>
              <mc:Fallback>
                <p:oleObj name="Document" r:id="rId6" imgW="7304259" imgH="3440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8050" y="4724400"/>
                        <a:ext cx="7304259" cy="344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4590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7C3EA42-B4F6-4F6B-B279-45A4510A6400}" type="slidenum">
              <a:rPr lang="en-US" smtClean="0"/>
              <a:pPr algn="r"/>
              <a:t>21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096541"/>
              </p:ext>
            </p:extLst>
          </p:nvPr>
        </p:nvGraphicFramePr>
        <p:xfrm>
          <a:off x="914400" y="685800"/>
          <a:ext cx="7361413" cy="261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0" name="Document" r:id="rId3" imgW="7361413" imgH="2615737" progId="Word.Document.12">
                  <p:embed/>
                </p:oleObj>
              </mc:Choice>
              <mc:Fallback>
                <p:oleObj name="Document" r:id="rId3" imgW="7361413" imgH="26157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261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895599"/>
            <a:ext cx="3386030" cy="179260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451475"/>
              </p:ext>
            </p:extLst>
          </p:nvPr>
        </p:nvGraphicFramePr>
        <p:xfrm>
          <a:off x="924418" y="4724400"/>
          <a:ext cx="7370759" cy="427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1" name="Document" r:id="rId6" imgW="7370759" imgH="427807" progId="Word.Document.12">
                  <p:embed/>
                </p:oleObj>
              </mc:Choice>
              <mc:Fallback>
                <p:oleObj name="Document" r:id="rId6" imgW="7370759" imgH="4278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4418" y="4724400"/>
                        <a:ext cx="7370759" cy="4278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8150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7C3EA42-B4F6-4F6B-B279-45A4510A6400}" type="slidenum">
              <a:rPr lang="en-US" smtClean="0"/>
              <a:pPr algn="r"/>
              <a:t>22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696050"/>
              </p:ext>
            </p:extLst>
          </p:nvPr>
        </p:nvGraphicFramePr>
        <p:xfrm>
          <a:off x="914400" y="685800"/>
          <a:ext cx="7361413" cy="3348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7" name="Document" r:id="rId3" imgW="7361413" imgH="3348042" progId="Word.Document.12">
                  <p:embed/>
                </p:oleObj>
              </mc:Choice>
              <mc:Fallback>
                <p:oleObj name="Document" r:id="rId3" imgW="7361413" imgH="33480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3348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1207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7C3EA42-B4F6-4F6B-B279-45A4510A6400}" type="slidenum">
              <a:rPr lang="en-US" smtClean="0"/>
              <a:pPr algn="r"/>
              <a:t>23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0952"/>
              </p:ext>
            </p:extLst>
          </p:nvPr>
        </p:nvGraphicFramePr>
        <p:xfrm>
          <a:off x="914400" y="685800"/>
          <a:ext cx="7361413" cy="617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2" name="Document" r:id="rId3" imgW="7361413" imgH="617984" progId="Word.Document.12">
                  <p:embed/>
                </p:oleObj>
              </mc:Choice>
              <mc:Fallback>
                <p:oleObj name="Document" r:id="rId3" imgW="7361413" imgH="6179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617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58576"/>
            <a:ext cx="4178984" cy="1960245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464145"/>
              </p:ext>
            </p:extLst>
          </p:nvPr>
        </p:nvGraphicFramePr>
        <p:xfrm>
          <a:off x="914400" y="3202312"/>
          <a:ext cx="7361413" cy="129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3" name="Document" r:id="rId6" imgW="7361413" imgH="1293488" progId="Word.Document.12">
                  <p:embed/>
                </p:oleObj>
              </mc:Choice>
              <mc:Fallback>
                <p:oleObj name="Document" r:id="rId6" imgW="7361413" imgH="12934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3202312"/>
                        <a:ext cx="7361413" cy="1293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114800"/>
            <a:ext cx="2677842" cy="889000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019687"/>
              </p:ext>
            </p:extLst>
          </p:nvPr>
        </p:nvGraphicFramePr>
        <p:xfrm>
          <a:off x="914400" y="5066157"/>
          <a:ext cx="7304259" cy="34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4" name="Document" r:id="rId9" imgW="7304259" imgH="344043" progId="Word.Document.12">
                  <p:embed/>
                </p:oleObj>
              </mc:Choice>
              <mc:Fallback>
                <p:oleObj name="Document" r:id="rId9" imgW="7304259" imgH="3440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5066157"/>
                        <a:ext cx="7304259" cy="344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9080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7C3EA42-B4F6-4F6B-B279-45A4510A6400}" type="slidenum">
              <a:rPr lang="en-US" smtClean="0"/>
              <a:pPr algn="r"/>
              <a:t>24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153835"/>
              </p:ext>
            </p:extLst>
          </p:nvPr>
        </p:nvGraphicFramePr>
        <p:xfrm>
          <a:off x="914400" y="685800"/>
          <a:ext cx="7361413" cy="311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4" name="Document" r:id="rId3" imgW="7361413" imgH="3119759" progId="Word.Document.12">
                  <p:embed/>
                </p:oleObj>
              </mc:Choice>
              <mc:Fallback>
                <p:oleObj name="Document" r:id="rId3" imgW="7361413" imgH="31197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311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2021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7C3EA42-B4F6-4F6B-B279-45A4510A6400}" type="slidenum">
              <a:rPr lang="en-US" smtClean="0"/>
              <a:pPr algn="r"/>
              <a:t>25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219761"/>
              </p:ext>
            </p:extLst>
          </p:nvPr>
        </p:nvGraphicFramePr>
        <p:xfrm>
          <a:off x="914400" y="685800"/>
          <a:ext cx="7361413" cy="5497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68" name="Document" r:id="rId3" imgW="7361413" imgH="5497505" progId="Word.Document.12">
                  <p:embed/>
                </p:oleObj>
              </mc:Choice>
              <mc:Fallback>
                <p:oleObj name="Document" r:id="rId3" imgW="7361413" imgH="54975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5497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0397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7C3EA42-B4F6-4F6B-B279-45A4510A6400}" type="slidenum">
              <a:rPr lang="en-US" smtClean="0"/>
              <a:pPr algn="r"/>
              <a:t>26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872318"/>
              </p:ext>
            </p:extLst>
          </p:nvPr>
        </p:nvGraphicFramePr>
        <p:xfrm>
          <a:off x="914400" y="685800"/>
          <a:ext cx="7361413" cy="589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8" name="Document" r:id="rId3" imgW="7361413" imgH="589583" progId="Word.Document.12">
                  <p:embed/>
                </p:oleObj>
              </mc:Choice>
              <mc:Fallback>
                <p:oleObj name="Document" r:id="rId3" imgW="7361413" imgH="5895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5895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143000"/>
            <a:ext cx="4087502" cy="111379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707304"/>
              </p:ext>
            </p:extLst>
          </p:nvPr>
        </p:nvGraphicFramePr>
        <p:xfrm>
          <a:off x="908790" y="2286000"/>
          <a:ext cx="7361413" cy="60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9" name="Document" r:id="rId6" imgW="7361413" imgH="608637" progId="Word.Document.12">
                  <p:embed/>
                </p:oleObj>
              </mc:Choice>
              <mc:Fallback>
                <p:oleObj name="Document" r:id="rId6" imgW="7361413" imgH="6086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8790" y="2286000"/>
                        <a:ext cx="7361413" cy="60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1781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7C3EA42-B4F6-4F6B-B279-45A4510A6400}" type="slidenum">
              <a:rPr lang="en-US" smtClean="0"/>
              <a:pPr algn="r"/>
              <a:t>27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213661"/>
              </p:ext>
            </p:extLst>
          </p:nvPr>
        </p:nvGraphicFramePr>
        <p:xfrm>
          <a:off x="914400" y="685800"/>
          <a:ext cx="7361413" cy="2330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16" name="Document" r:id="rId3" imgW="7361413" imgH="2330292" progId="Word.Document.12">
                  <p:embed/>
                </p:oleObj>
              </mc:Choice>
              <mc:Fallback>
                <p:oleObj name="Document" r:id="rId3" imgW="7361413" imgH="23302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2330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2227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7C3EA42-B4F6-4F6B-B279-45A4510A6400}" type="slidenum">
              <a:rPr lang="en-US" smtClean="0"/>
              <a:pPr algn="r"/>
              <a:t>28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717136"/>
              </p:ext>
            </p:extLst>
          </p:nvPr>
        </p:nvGraphicFramePr>
        <p:xfrm>
          <a:off x="914400" y="685800"/>
          <a:ext cx="7361413" cy="2387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0" name="Document" r:id="rId3" imgW="7361413" imgH="2387453" progId="Word.Document.12">
                  <p:embed/>
                </p:oleObj>
              </mc:Choice>
              <mc:Fallback>
                <p:oleObj name="Document" r:id="rId3" imgW="7361413" imgH="23874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23874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4606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7C3EA42-B4F6-4F6B-B279-45A4510A6400}" type="slidenum">
              <a:rPr lang="en-US" smtClean="0"/>
              <a:pPr algn="r"/>
              <a:t>29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943414"/>
              </p:ext>
            </p:extLst>
          </p:nvPr>
        </p:nvGraphicFramePr>
        <p:xfrm>
          <a:off x="914400" y="685800"/>
          <a:ext cx="7361413" cy="2215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8" name="Document" r:id="rId3" imgW="7361413" imgH="2215971" progId="Word.Document.12">
                  <p:embed/>
                </p:oleObj>
              </mc:Choice>
              <mc:Fallback>
                <p:oleObj name="Document" r:id="rId3" imgW="7361413" imgH="22159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2215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819400"/>
            <a:ext cx="4106333" cy="889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734382"/>
              </p:ext>
            </p:extLst>
          </p:nvPr>
        </p:nvGraphicFramePr>
        <p:xfrm>
          <a:off x="914400" y="3829686"/>
          <a:ext cx="7370759" cy="437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9" name="Document" r:id="rId6" imgW="7370759" imgH="437514" progId="Word.Document.12">
                  <p:embed/>
                </p:oleObj>
              </mc:Choice>
              <mc:Fallback>
                <p:oleObj name="Document" r:id="rId6" imgW="7370759" imgH="4375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3829686"/>
                        <a:ext cx="7370759" cy="4375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391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7C3EA42-B4F6-4F6B-B279-45A4510A6400}" type="slidenum">
              <a:rPr lang="en-US" smtClean="0"/>
              <a:pPr algn="r"/>
              <a:t>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726733"/>
              </p:ext>
            </p:extLst>
          </p:nvPr>
        </p:nvGraphicFramePr>
        <p:xfrm>
          <a:off x="914400" y="685800"/>
          <a:ext cx="7361413" cy="2511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4" name="Document" r:id="rId3" imgW="7361413" imgH="2511122" progId="Word.Document.12">
                  <p:embed/>
                </p:oleObj>
              </mc:Choice>
              <mc:Fallback>
                <p:oleObj name="Document" r:id="rId3" imgW="7361413" imgH="25111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25111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3003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7C3EA42-B4F6-4F6B-B279-45A4510A6400}" type="slidenum">
              <a:rPr lang="en-US" smtClean="0"/>
              <a:pPr algn="r"/>
              <a:t>30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028687"/>
              </p:ext>
            </p:extLst>
          </p:nvPr>
        </p:nvGraphicFramePr>
        <p:xfrm>
          <a:off x="914400" y="685800"/>
          <a:ext cx="7361413" cy="3680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2" name="Document" r:id="rId3" imgW="7361413" imgH="3680941" progId="Word.Document.12">
                  <p:embed/>
                </p:oleObj>
              </mc:Choice>
              <mc:Fallback>
                <p:oleObj name="Document" r:id="rId3" imgW="7361413" imgH="36809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36809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3988005"/>
            <a:ext cx="2370659" cy="90106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482243"/>
              </p:ext>
            </p:extLst>
          </p:nvPr>
        </p:nvGraphicFramePr>
        <p:xfrm>
          <a:off x="920750" y="4973031"/>
          <a:ext cx="7370759" cy="513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3" name="Document" r:id="rId6" imgW="7370759" imgH="513369" progId="Word.Document.12">
                  <p:embed/>
                </p:oleObj>
              </mc:Choice>
              <mc:Fallback>
                <p:oleObj name="Document" r:id="rId6" imgW="7370759" imgH="5133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0750" y="4973031"/>
                        <a:ext cx="7370759" cy="5133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573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7C3EA42-B4F6-4F6B-B279-45A4510A6400}" type="slidenum">
              <a:rPr lang="en-US" smtClean="0"/>
              <a:pPr algn="r"/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111845"/>
              </p:ext>
            </p:extLst>
          </p:nvPr>
        </p:nvGraphicFramePr>
        <p:xfrm>
          <a:off x="914400" y="685800"/>
          <a:ext cx="7361413" cy="3281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8" name="Document" r:id="rId3" imgW="7361413" imgH="3281535" progId="Word.Document.12">
                  <p:embed/>
                </p:oleObj>
              </mc:Choice>
              <mc:Fallback>
                <p:oleObj name="Document" r:id="rId3" imgW="7361413" imgH="32815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3281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3706" y="3886200"/>
            <a:ext cx="3212206" cy="1562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729099"/>
              </p:ext>
            </p:extLst>
          </p:nvPr>
        </p:nvGraphicFramePr>
        <p:xfrm>
          <a:off x="897890" y="5523357"/>
          <a:ext cx="7304259" cy="34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9" name="Document" r:id="rId6" imgW="7304259" imgH="344043" progId="Word.Document.12">
                  <p:embed/>
                </p:oleObj>
              </mc:Choice>
              <mc:Fallback>
                <p:oleObj name="Document" r:id="rId6" imgW="7304259" imgH="3440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7890" y="5523357"/>
                        <a:ext cx="7304259" cy="344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124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7C3EA42-B4F6-4F6B-B279-45A4510A6400}" type="slidenum">
              <a:rPr lang="en-US" smtClean="0"/>
              <a:pPr algn="r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760513"/>
              </p:ext>
            </p:extLst>
          </p:nvPr>
        </p:nvGraphicFramePr>
        <p:xfrm>
          <a:off x="914400" y="685800"/>
          <a:ext cx="7361413" cy="2520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2" name="Document" r:id="rId3" imgW="7361413" imgH="2520469" progId="Word.Document.12">
                  <p:embed/>
                </p:oleObj>
              </mc:Choice>
              <mc:Fallback>
                <p:oleObj name="Document" r:id="rId3" imgW="7361413" imgH="25204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25204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848984"/>
            <a:ext cx="3220015" cy="1117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764643"/>
              </p:ext>
            </p:extLst>
          </p:nvPr>
        </p:nvGraphicFramePr>
        <p:xfrm>
          <a:off x="914400" y="3999357"/>
          <a:ext cx="7304259" cy="34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3" name="Document" r:id="rId6" imgW="7304259" imgH="344043" progId="Word.Document.12">
                  <p:embed/>
                </p:oleObj>
              </mc:Choice>
              <mc:Fallback>
                <p:oleObj name="Document" r:id="rId6" imgW="7304259" imgH="3440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3999357"/>
                        <a:ext cx="7304259" cy="344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02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7C3EA42-B4F6-4F6B-B279-45A4510A6400}" type="slidenum">
              <a:rPr lang="en-US" smtClean="0"/>
              <a:pPr algn="r"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524611"/>
              </p:ext>
            </p:extLst>
          </p:nvPr>
        </p:nvGraphicFramePr>
        <p:xfrm>
          <a:off x="914400" y="685800"/>
          <a:ext cx="7361413" cy="2720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6" name="Document" r:id="rId3" imgW="7361413" imgH="2720352" progId="Word.Document.12">
                  <p:embed/>
                </p:oleObj>
              </mc:Choice>
              <mc:Fallback>
                <p:oleObj name="Document" r:id="rId3" imgW="7361413" imgH="27203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2720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3299460"/>
            <a:ext cx="3227333" cy="11201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084310"/>
              </p:ext>
            </p:extLst>
          </p:nvPr>
        </p:nvGraphicFramePr>
        <p:xfrm>
          <a:off x="914400" y="4456557"/>
          <a:ext cx="7304259" cy="34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7" name="Document" r:id="rId6" imgW="7304259" imgH="344043" progId="Word.Document.12">
                  <p:embed/>
                </p:oleObj>
              </mc:Choice>
              <mc:Fallback>
                <p:oleObj name="Document" r:id="rId6" imgW="7304259" imgH="3440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4456557"/>
                        <a:ext cx="7304259" cy="344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3409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7C3EA42-B4F6-4F6B-B279-45A4510A6400}" type="slidenum">
              <a:rPr lang="en-US" smtClean="0"/>
              <a:pPr algn="r"/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507657"/>
              </p:ext>
            </p:extLst>
          </p:nvPr>
        </p:nvGraphicFramePr>
        <p:xfrm>
          <a:off x="914400" y="685800"/>
          <a:ext cx="7361413" cy="340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0" name="Document" r:id="rId3" imgW="7361413" imgH="3405203" progId="Word.Document.12">
                  <p:embed/>
                </p:oleObj>
              </mc:Choice>
              <mc:Fallback>
                <p:oleObj name="Document" r:id="rId3" imgW="7361413" imgH="34052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340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7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7C3EA42-B4F6-4F6B-B279-45A4510A6400}" type="slidenum">
              <a:rPr lang="en-US" smtClean="0"/>
              <a:pPr algn="r"/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477963"/>
              </p:ext>
            </p:extLst>
          </p:nvPr>
        </p:nvGraphicFramePr>
        <p:xfrm>
          <a:off x="914400" y="685800"/>
          <a:ext cx="7361413" cy="3338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4" name="Document" r:id="rId3" imgW="7361413" imgH="3338336" progId="Word.Document.12">
                  <p:embed/>
                </p:oleObj>
              </mc:Choice>
              <mc:Fallback>
                <p:oleObj name="Document" r:id="rId3" imgW="7361413" imgH="33383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3338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5158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7C3EA42-B4F6-4F6B-B279-45A4510A6400}" type="slidenum">
              <a:rPr lang="en-US" smtClean="0"/>
              <a:pPr algn="r"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702632"/>
              </p:ext>
            </p:extLst>
          </p:nvPr>
        </p:nvGraphicFramePr>
        <p:xfrm>
          <a:off x="914400" y="685800"/>
          <a:ext cx="7361413" cy="494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8" name="Document" r:id="rId3" imgW="7361413" imgH="494315" progId="Word.Document.12">
                  <p:embed/>
                </p:oleObj>
              </mc:Choice>
              <mc:Fallback>
                <p:oleObj name="Document" r:id="rId3" imgW="7361413" imgH="4943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494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5296" y="1142999"/>
            <a:ext cx="1134270" cy="17329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251825"/>
              </p:ext>
            </p:extLst>
          </p:nvPr>
        </p:nvGraphicFramePr>
        <p:xfrm>
          <a:off x="927100" y="2895600"/>
          <a:ext cx="7361413" cy="1150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9" name="Document" r:id="rId6" imgW="7361413" imgH="1150766" progId="Word.Document.12">
                  <p:embed/>
                </p:oleObj>
              </mc:Choice>
              <mc:Fallback>
                <p:oleObj name="Document" r:id="rId6" imgW="7361413" imgH="11507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7100" y="2895600"/>
                        <a:ext cx="7361413" cy="11507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5296" y="3773170"/>
            <a:ext cx="3994851" cy="156083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612430"/>
              </p:ext>
            </p:extLst>
          </p:nvPr>
        </p:nvGraphicFramePr>
        <p:xfrm>
          <a:off x="912641" y="5370957"/>
          <a:ext cx="7304259" cy="34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10" name="Document" r:id="rId9" imgW="7304259" imgH="344043" progId="Word.Document.12">
                  <p:embed/>
                </p:oleObj>
              </mc:Choice>
              <mc:Fallback>
                <p:oleObj name="Document" r:id="rId9" imgW="7304259" imgH="3440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2641" y="5370957"/>
                        <a:ext cx="7304259" cy="344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037558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</Template>
  <TotalTime>66</TotalTime>
  <Words>151</Words>
  <Application>Microsoft Office PowerPoint</Application>
  <PresentationFormat>On-screen Show (4:3)</PresentationFormat>
  <Paragraphs>121</Paragraphs>
  <Slides>30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 Narrow</vt:lpstr>
      <vt:lpstr>Times New Roman</vt:lpstr>
      <vt:lpstr>Master slides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Bilau Dauda Adeoti</dc:creator>
  <cp:lastModifiedBy>Bilau Daud Adeoti</cp:lastModifiedBy>
  <cp:revision>12</cp:revision>
  <dcterms:created xsi:type="dcterms:W3CDTF">2012-04-09T17:03:53Z</dcterms:created>
  <dcterms:modified xsi:type="dcterms:W3CDTF">2022-01-27T06:06:09Z</dcterms:modified>
</cp:coreProperties>
</file>