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330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image" Target="../media/image16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image" Target="../media/image23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2C643AC-7493-4608-95F1-D102A6172172}" type="datetimeFigureOut">
              <a:rPr lang="en-US"/>
              <a:pPr/>
              <a:t>1/27/2022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A3F4BA7-5B00-4332-AB44-88988C03953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835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851D804A-C441-4872-A543-DA46D17CBA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9242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01EA998-0BC8-4B00-AA7A-098CACF3C0D5}" type="slidenum">
              <a:rPr lang="en-US" sz="1200"/>
              <a:pPr/>
              <a:t>1</a:t>
            </a:fld>
            <a:endParaRPr lang="en-US" sz="1200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 </a:t>
            </a:r>
            <a:endParaRPr lang="en-US" sz="12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 .</a:t>
            </a:r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 smtClean="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54D84252-CA61-40C4-8456-DD258C36B6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134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 </a:t>
            </a:r>
            <a:endParaRPr lang="en-US" sz="12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 .</a:t>
            </a:r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 smtClean="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44761FE1-A643-4193-8361-B7CD4FDCAD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388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 </a:t>
            </a:r>
            <a:endParaRPr lang="en-US" sz="12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 .</a:t>
            </a:r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 smtClean="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7A2321AE-5DB7-48EA-ADD6-FB9570F1C3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073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 </a:t>
            </a:r>
            <a:endParaRPr lang="en-US" sz="12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 .</a:t>
            </a:r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 smtClean="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563F208F-CFBB-4ADD-9F26-BDF13E8E2B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670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 </a:t>
            </a:r>
            <a:endParaRPr lang="en-US" sz="12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 .</a:t>
            </a:r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 smtClean="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444DDC4D-85DB-4712-B73B-604CD847C6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697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 </a:t>
            </a:r>
            <a:endParaRPr lang="en-US" sz="12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 .</a:t>
            </a:r>
            <a:endParaRPr lang="en-US" sz="1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 smtClean="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55634FD7-7234-42CB-B576-BFE83F0D05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236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 </a:t>
            </a:r>
            <a:endParaRPr lang="en-US" sz="120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 .</a:t>
            </a:r>
            <a:endParaRPr lang="en-US" sz="14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 smtClean="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55C95F65-5743-47E4-B184-6ECC6DDEAF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503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 </a:t>
            </a:r>
            <a:endParaRPr lang="en-US" sz="1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 .</a:t>
            </a:r>
            <a:endParaRPr lang="en-US" sz="1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 smtClean="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CF043502-EE97-4E82-8B87-2D7850E228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810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latin typeface="Arial Narrow" pitchFamily="34" charset="0"/>
              </a:defRPr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latin typeface="Arial Narrow" pitchFamily="34" charset="0"/>
              </a:defRPr>
            </a:lvl1pPr>
          </a:lstStyle>
          <a:p>
            <a:r>
              <a:rPr lang="en-US" dirty="0"/>
              <a:t> 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900">
                <a:latin typeface="Arial Narrow" pitchFamily="34" charset="0"/>
              </a:defRPr>
            </a:lvl1pPr>
          </a:lstStyle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0A309B7D-D4C1-49A8-BFA2-B6ABE62D421D}" type="slidenum">
              <a:rPr lang="en-US"/>
              <a:pPr algn="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505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 </a:t>
            </a:r>
            <a:endParaRPr lang="en-US" sz="12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 .</a:t>
            </a:r>
            <a:endParaRPr lang="en-US" sz="1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 smtClean="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E51188FE-E7AC-4A7D-9B6C-21B7C01946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126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 </a:t>
            </a:r>
            <a:endParaRPr lang="en-US" sz="12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 .</a:t>
            </a:r>
            <a:endParaRPr lang="en-US" sz="1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 smtClean="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0035B8D5-7430-4380-9257-D6FBF8645E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723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0" y="6248400"/>
            <a:ext cx="1981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r>
              <a:rPr lang="en-US" dirty="0"/>
              <a:t> </a:t>
            </a:r>
            <a:endParaRPr lang="en-US" sz="1200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895600" y="6248400"/>
            <a:ext cx="3352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000"/>
            </a:lvl1pPr>
          </a:lstStyle>
          <a:p>
            <a:r>
              <a:rPr lang="en-US" dirty="0"/>
              <a:t> .</a:t>
            </a:r>
            <a:endParaRPr lang="en-US" sz="1400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 sz="1000"/>
              <a:t>Slide </a:t>
            </a:r>
            <a:fld id="{3549B835-525E-488A-9B95-7AE5981F5646}" type="slidenum">
              <a:rPr lang="en-US" sz="1000"/>
              <a:pPr>
                <a:defRPr/>
              </a:pPr>
              <a:t>‹#›</a:t>
            </a:fld>
            <a:endParaRPr lang="en-US" sz="10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emf"/><Relationship Id="rId4" Type="http://schemas.openxmlformats.org/officeDocument/2006/relationships/package" Target="../embeddings/Microsoft_Word_Document.docx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9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0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0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11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1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12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2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13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3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14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4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15.e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package" Target="../embeddings/Microsoft_Word_Document15.docx"/><Relationship Id="rId7" Type="http://schemas.openxmlformats.org/officeDocument/2006/relationships/image" Target="../media/image17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package" Target="../embeddings/Microsoft_Word_Document16.docx"/><Relationship Id="rId11" Type="http://schemas.openxmlformats.org/officeDocument/2006/relationships/image" Target="../media/image21.png"/><Relationship Id="rId5" Type="http://schemas.openxmlformats.org/officeDocument/2006/relationships/image" Target="../media/image19.png"/><Relationship Id="rId10" Type="http://schemas.openxmlformats.org/officeDocument/2006/relationships/image" Target="../media/image18.emf"/><Relationship Id="rId4" Type="http://schemas.openxmlformats.org/officeDocument/2006/relationships/image" Target="../media/image16.emf"/><Relationship Id="rId9" Type="http://schemas.openxmlformats.org/officeDocument/2006/relationships/package" Target="../embeddings/Microsoft_Word_Document17.docx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8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22.e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package" Target="../embeddings/Microsoft_Word_Document19.docx"/><Relationship Id="rId7" Type="http://schemas.openxmlformats.org/officeDocument/2006/relationships/image" Target="../media/image24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package" Target="../embeddings/Microsoft_Word_Document20.docx"/><Relationship Id="rId5" Type="http://schemas.openxmlformats.org/officeDocument/2006/relationships/image" Target="../media/image25.png"/><Relationship Id="rId4" Type="http://schemas.openxmlformats.org/officeDocument/2006/relationships/image" Target="../media/image23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1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4" Type="http://schemas.openxmlformats.org/officeDocument/2006/relationships/image" Target="../media/image27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e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2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4" Type="http://schemas.openxmlformats.org/officeDocument/2006/relationships/image" Target="../media/image28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5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5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6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6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7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7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8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8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 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4B24765A-7BD2-4FC2-90DD-696929E3629C}" type="slidenum">
              <a:rPr lang="en-US"/>
              <a:pPr algn="r"/>
              <a:t>1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082538"/>
              </p:ext>
            </p:extLst>
          </p:nvPr>
        </p:nvGraphicFramePr>
        <p:xfrm>
          <a:off x="914400" y="1219200"/>
          <a:ext cx="7361413" cy="2305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1" name="Document" r:id="rId4" imgW="7361413" imgH="2305487" progId="Word.Document.12">
                  <p:embed/>
                </p:oleObj>
              </mc:Choice>
              <mc:Fallback>
                <p:oleObj name="Document" r:id="rId4" imgW="7361413" imgH="2305487" progId="Word.Document.12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219200"/>
                        <a:ext cx="7361413" cy="23054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 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0A309B7D-D4C1-49A8-BFA2-B6ABE62D421D}" type="slidenum">
              <a:rPr lang="en-US" smtClean="0"/>
              <a:pPr algn="r"/>
              <a:t>10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065105"/>
              </p:ext>
            </p:extLst>
          </p:nvPr>
        </p:nvGraphicFramePr>
        <p:xfrm>
          <a:off x="914400" y="685800"/>
          <a:ext cx="6543279" cy="27268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013" name="Document" r:id="rId3" imgW="6543279" imgH="2726823" progId="Word.Document.12">
                  <p:embed/>
                </p:oleObj>
              </mc:Choice>
              <mc:Fallback>
                <p:oleObj name="Document" r:id="rId3" imgW="6543279" imgH="2726823" progId="Word.Document.12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6543279" cy="272682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479887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 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0A309B7D-D4C1-49A8-BFA2-B6ABE62D421D}" type="slidenum">
              <a:rPr lang="en-US" smtClean="0"/>
              <a:pPr algn="r"/>
              <a:t>11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4265904"/>
              </p:ext>
            </p:extLst>
          </p:nvPr>
        </p:nvGraphicFramePr>
        <p:xfrm>
          <a:off x="914400" y="688975"/>
          <a:ext cx="6508750" cy="3603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037" name="Document" r:id="rId3" imgW="6540649" imgH="3634506" progId="Word.Document.12">
                  <p:embed/>
                </p:oleObj>
              </mc:Choice>
              <mc:Fallback>
                <p:oleObj name="Document" r:id="rId3" imgW="6540649" imgH="3634506" progId="Word.Document.12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8975"/>
                        <a:ext cx="6508750" cy="3603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740171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 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0A309B7D-D4C1-49A8-BFA2-B6ABE62D421D}" type="slidenum">
              <a:rPr lang="en-US" smtClean="0"/>
              <a:pPr algn="r"/>
              <a:t>12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6599016"/>
              </p:ext>
            </p:extLst>
          </p:nvPr>
        </p:nvGraphicFramePr>
        <p:xfrm>
          <a:off x="914400" y="688975"/>
          <a:ext cx="6680200" cy="3905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061" name="Document" r:id="rId3" imgW="6718151" imgH="3937681" progId="Word.Document.12">
                  <p:embed/>
                </p:oleObj>
              </mc:Choice>
              <mc:Fallback>
                <p:oleObj name="Document" r:id="rId3" imgW="6718151" imgH="3937681" progId="Word.Document.12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8975"/>
                        <a:ext cx="6680200" cy="3905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203059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 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0A309B7D-D4C1-49A8-BFA2-B6ABE62D421D}" type="slidenum">
              <a:rPr lang="en-US" smtClean="0"/>
              <a:pPr algn="r"/>
              <a:t>13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2015232"/>
              </p:ext>
            </p:extLst>
          </p:nvPr>
        </p:nvGraphicFramePr>
        <p:xfrm>
          <a:off x="914400" y="685800"/>
          <a:ext cx="6543279" cy="415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085" name="Document" r:id="rId3" imgW="6543279" imgH="4156562" progId="Word.Document.12">
                  <p:embed/>
                </p:oleObj>
              </mc:Choice>
              <mc:Fallback>
                <p:oleObj name="Document" r:id="rId3" imgW="6543279" imgH="4156562" progId="Word.Document.12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6543279" cy="41565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665181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 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0A309B7D-D4C1-49A8-BFA2-B6ABE62D421D}" type="slidenum">
              <a:rPr lang="en-US" smtClean="0"/>
              <a:pPr algn="r"/>
              <a:t>14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1287959"/>
              </p:ext>
            </p:extLst>
          </p:nvPr>
        </p:nvGraphicFramePr>
        <p:xfrm>
          <a:off x="914400" y="685800"/>
          <a:ext cx="7228053" cy="23985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109" name="Document" r:id="rId3" imgW="7228053" imgH="2398598" progId="Word.Document.12">
                  <p:embed/>
                </p:oleObj>
              </mc:Choice>
              <mc:Fallback>
                <p:oleObj name="Document" r:id="rId3" imgW="7228053" imgH="2398598" progId="Word.Document.12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228053" cy="239859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469923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 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0A309B7D-D4C1-49A8-BFA2-B6ABE62D421D}" type="slidenum">
              <a:rPr lang="en-US" smtClean="0"/>
              <a:pPr algn="r"/>
              <a:t>15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6857801"/>
              </p:ext>
            </p:extLst>
          </p:nvPr>
        </p:nvGraphicFramePr>
        <p:xfrm>
          <a:off x="914400" y="685800"/>
          <a:ext cx="6543279" cy="52735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33" name="Document" r:id="rId3" imgW="6543279" imgH="5273535" progId="Word.Document.12">
                  <p:embed/>
                </p:oleObj>
              </mc:Choice>
              <mc:Fallback>
                <p:oleObj name="Document" r:id="rId3" imgW="6543279" imgH="5273535" progId="Word.Document.12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6543279" cy="527353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776275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 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0A309B7D-D4C1-49A8-BFA2-B6ABE62D421D}" type="slidenum">
              <a:rPr lang="en-US" smtClean="0"/>
              <a:pPr algn="r"/>
              <a:t>16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0398327"/>
              </p:ext>
            </p:extLst>
          </p:nvPr>
        </p:nvGraphicFramePr>
        <p:xfrm>
          <a:off x="914400" y="685800"/>
          <a:ext cx="7361413" cy="12460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79" name="Document" r:id="rId3" imgW="7361413" imgH="1246034" progId="Word.Document.12">
                  <p:embed/>
                </p:oleObj>
              </mc:Choice>
              <mc:Fallback>
                <p:oleObj name="Document" r:id="rId3" imgW="7361413" imgH="1246034" progId="Word.Document.12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61413" cy="124603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6193" y="1671171"/>
            <a:ext cx="2250235" cy="57404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339067"/>
              </p:ext>
            </p:extLst>
          </p:nvPr>
        </p:nvGraphicFramePr>
        <p:xfrm>
          <a:off x="914399" y="2286000"/>
          <a:ext cx="7370759" cy="11791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80" name="Document" r:id="rId6" imgW="7370759" imgH="1179167" progId="Word.Document.12">
                  <p:embed/>
                </p:oleObj>
              </mc:Choice>
              <mc:Fallback>
                <p:oleObj name="Document" r:id="rId6" imgW="7370759" imgH="1179167" progId="Word.Document.12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399" y="2286000"/>
                        <a:ext cx="7370759" cy="117916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7"/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6193" y="3429000"/>
            <a:ext cx="2624627" cy="77978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1716073"/>
              </p:ext>
            </p:extLst>
          </p:nvPr>
        </p:nvGraphicFramePr>
        <p:xfrm>
          <a:off x="914399" y="4191000"/>
          <a:ext cx="7370759" cy="13883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81" name="Document" r:id="rId9" imgW="7370759" imgH="1388397" progId="Word.Document.12">
                  <p:embed/>
                </p:oleObj>
              </mc:Choice>
              <mc:Fallback>
                <p:oleObj name="Document" r:id="rId9" imgW="7370759" imgH="1388397" progId="Word.Document.12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399" y="4191000"/>
                        <a:ext cx="7370759" cy="138839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9"/>
          <p:cNvPicPr/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90600" y="5410200"/>
            <a:ext cx="1902162" cy="5822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49517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 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0A309B7D-D4C1-49A8-BFA2-B6ABE62D421D}" type="slidenum">
              <a:rPr lang="en-US" smtClean="0"/>
              <a:pPr algn="r"/>
              <a:t>17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2138283"/>
              </p:ext>
            </p:extLst>
          </p:nvPr>
        </p:nvGraphicFramePr>
        <p:xfrm>
          <a:off x="914400" y="685800"/>
          <a:ext cx="7315200" cy="480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180" name="Document" r:id="rId3" imgW="7375415" imgH="4842887" progId="Word.Document.12">
                  <p:embed/>
                </p:oleObj>
              </mc:Choice>
              <mc:Fallback>
                <p:oleObj name="Document" r:id="rId3" imgW="7375415" imgH="4842887" progId="Word.Document.12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15200" cy="4800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297968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 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0A309B7D-D4C1-49A8-BFA2-B6ABE62D421D}" type="slidenum">
              <a:rPr lang="en-US" smtClean="0"/>
              <a:pPr algn="r"/>
              <a:t>18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1488088"/>
              </p:ext>
            </p:extLst>
          </p:nvPr>
        </p:nvGraphicFramePr>
        <p:xfrm>
          <a:off x="914400" y="685800"/>
          <a:ext cx="7361413" cy="17026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214" name="Document" r:id="rId3" imgW="7361413" imgH="1702602" progId="Word.Document.12">
                  <p:embed/>
                </p:oleObj>
              </mc:Choice>
              <mc:Fallback>
                <p:oleObj name="Document" r:id="rId3" imgW="7361413" imgH="1702602" progId="Word.Document.12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61413" cy="170260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02159" y="2133600"/>
            <a:ext cx="4519365" cy="9017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0839393"/>
              </p:ext>
            </p:extLst>
          </p:nvPr>
        </p:nvGraphicFramePr>
        <p:xfrm>
          <a:off x="905963" y="3088982"/>
          <a:ext cx="7361413" cy="18640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215" name="Document" r:id="rId6" imgW="7361413" imgH="1864018" progId="Word.Document.12">
                  <p:embed/>
                </p:oleObj>
              </mc:Choice>
              <mc:Fallback>
                <p:oleObj name="Document" r:id="rId6" imgW="7361413" imgH="1864018" progId="Word.Document.12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5963" y="3088982"/>
                        <a:ext cx="7361413" cy="186401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7"/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55962" y="4701914"/>
            <a:ext cx="4465562" cy="9017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7957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 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0A309B7D-D4C1-49A8-BFA2-B6ABE62D421D}" type="slidenum">
              <a:rPr lang="en-US" smtClean="0"/>
              <a:pPr algn="r"/>
              <a:t>19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9821921"/>
              </p:ext>
            </p:extLst>
          </p:nvPr>
        </p:nvGraphicFramePr>
        <p:xfrm>
          <a:off x="914400" y="685800"/>
          <a:ext cx="6543279" cy="37100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227" name="Document" r:id="rId3" imgW="6543279" imgH="3710061" progId="Word.Document.12">
                  <p:embed/>
                </p:oleObj>
              </mc:Choice>
              <mc:Fallback>
                <p:oleObj name="Document" r:id="rId3" imgW="6543279" imgH="3710061" progId="Word.Document.12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6543279" cy="371006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87459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 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0A309B7D-D4C1-49A8-BFA2-B6ABE62D421D}" type="slidenum">
              <a:rPr lang="en-US" smtClean="0"/>
              <a:pPr algn="r"/>
              <a:t>2</a:t>
            </a:fld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8399679"/>
              </p:ext>
            </p:extLst>
          </p:nvPr>
        </p:nvGraphicFramePr>
        <p:xfrm>
          <a:off x="914400" y="685800"/>
          <a:ext cx="7315200" cy="333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22" name="Document" r:id="rId3" imgW="7321727" imgH="3330249" progId="Word.Document.12">
                  <p:embed/>
                </p:oleObj>
              </mc:Choice>
              <mc:Fallback>
                <p:oleObj name="Document" r:id="rId3" imgW="7321727" imgH="333024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15200" cy="3336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390605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 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0A309B7D-D4C1-49A8-BFA2-B6ABE62D421D}" type="slidenum">
              <a:rPr lang="en-US" smtClean="0"/>
              <a:pPr algn="r"/>
              <a:t>20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6144725"/>
              </p:ext>
            </p:extLst>
          </p:nvPr>
        </p:nvGraphicFramePr>
        <p:xfrm>
          <a:off x="914400" y="685800"/>
          <a:ext cx="6543279" cy="54525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251" name="Document" r:id="rId3" imgW="6540649" imgH="5453919" progId="Word.Document.12">
                  <p:embed/>
                </p:oleObj>
              </mc:Choice>
              <mc:Fallback>
                <p:oleObj name="Document" r:id="rId3" imgW="6540649" imgH="5453919" progId="Word.Document.12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6543279" cy="545256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66064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 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0A309B7D-D4C1-49A8-BFA2-B6ABE62D421D}" type="slidenum">
              <a:rPr lang="en-US" smtClean="0"/>
              <a:pPr algn="r"/>
              <a:t>3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5301954"/>
              </p:ext>
            </p:extLst>
          </p:nvPr>
        </p:nvGraphicFramePr>
        <p:xfrm>
          <a:off x="914400" y="685800"/>
          <a:ext cx="7361413" cy="28724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846" name="Document" r:id="rId3" imgW="7361413" imgH="2872421" progId="Word.Document.12">
                  <p:embed/>
                </p:oleObj>
              </mc:Choice>
              <mc:Fallback>
                <p:oleObj name="Document" r:id="rId3" imgW="7361413" imgH="2872421" progId="Word.Document.12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61413" cy="287242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79125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 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0A309B7D-D4C1-49A8-BFA2-B6ABE62D421D}" type="slidenum">
              <a:rPr lang="en-US" smtClean="0"/>
              <a:pPr algn="r"/>
              <a:t>4</a:t>
            </a:fld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0425509"/>
              </p:ext>
            </p:extLst>
          </p:nvPr>
        </p:nvGraphicFramePr>
        <p:xfrm>
          <a:off x="914400" y="688975"/>
          <a:ext cx="7540625" cy="437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870" name="Document" r:id="rId3" imgW="7638400" imgH="4402311" progId="Word.Document.12">
                  <p:embed/>
                </p:oleObj>
              </mc:Choice>
              <mc:Fallback>
                <p:oleObj name="Document" r:id="rId3" imgW="7638400" imgH="4402311" progId="Word.Document.12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8975"/>
                        <a:ext cx="7540625" cy="4378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95453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 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0A309B7D-D4C1-49A8-BFA2-B6ABE62D421D}" type="slidenum">
              <a:rPr lang="en-US" smtClean="0"/>
              <a:pPr algn="r"/>
              <a:t>5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945061"/>
              </p:ext>
            </p:extLst>
          </p:nvPr>
        </p:nvGraphicFramePr>
        <p:xfrm>
          <a:off x="906463" y="688975"/>
          <a:ext cx="7342187" cy="2344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893" name="Document" r:id="rId3" imgW="7376678" imgH="2368874" progId="Word.Document.12">
                  <p:embed/>
                </p:oleObj>
              </mc:Choice>
              <mc:Fallback>
                <p:oleObj name="Document" r:id="rId3" imgW="7376678" imgH="2368874" progId="Word.Document.12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6463" y="688975"/>
                        <a:ext cx="7342187" cy="2344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114635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 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0A309B7D-D4C1-49A8-BFA2-B6ABE62D421D}" type="slidenum">
              <a:rPr lang="en-US" smtClean="0"/>
              <a:pPr algn="r"/>
              <a:t>6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624078"/>
              </p:ext>
            </p:extLst>
          </p:nvPr>
        </p:nvGraphicFramePr>
        <p:xfrm>
          <a:off x="914400" y="685800"/>
          <a:ext cx="6543279" cy="28296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17" name="Document" r:id="rId3" imgW="6543279" imgH="2829640" progId="Word.Document.12">
                  <p:embed/>
                </p:oleObj>
              </mc:Choice>
              <mc:Fallback>
                <p:oleObj name="Document" r:id="rId3" imgW="6543279" imgH="2829640" progId="Word.Document.12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6543279" cy="282964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942021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 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0A309B7D-D4C1-49A8-BFA2-B6ABE62D421D}" type="slidenum">
              <a:rPr lang="en-US" smtClean="0"/>
              <a:pPr algn="r"/>
              <a:t>7</a:t>
            </a:fld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8376803"/>
              </p:ext>
            </p:extLst>
          </p:nvPr>
        </p:nvGraphicFramePr>
        <p:xfrm>
          <a:off x="914400" y="685800"/>
          <a:ext cx="7351708" cy="341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941" name="Document" r:id="rId3" imgW="7351708" imgH="3414550" progId="Word.Document.12">
                  <p:embed/>
                </p:oleObj>
              </mc:Choice>
              <mc:Fallback>
                <p:oleObj name="Document" r:id="rId3" imgW="7351708" imgH="3414550" progId="Word.Document.12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51708" cy="3414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523356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 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0A309B7D-D4C1-49A8-BFA2-B6ABE62D421D}" type="slidenum">
              <a:rPr lang="en-US" smtClean="0"/>
              <a:pPr algn="r"/>
              <a:t>8</a:t>
            </a:fld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8978905"/>
              </p:ext>
            </p:extLst>
          </p:nvPr>
        </p:nvGraphicFramePr>
        <p:xfrm>
          <a:off x="914400" y="685800"/>
          <a:ext cx="7343775" cy="552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965" name="Document" r:id="rId3" imgW="7342362" imgH="5528063" progId="Word.Document.12">
                  <p:embed/>
                </p:oleObj>
              </mc:Choice>
              <mc:Fallback>
                <p:oleObj name="Document" r:id="rId3" imgW="7342362" imgH="5528063" progId="Word.Document.12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43775" cy="552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405625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 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0A309B7D-D4C1-49A8-BFA2-B6ABE62D421D}" type="slidenum">
              <a:rPr lang="en-US" smtClean="0"/>
              <a:pPr algn="r"/>
              <a:t>9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5911607"/>
              </p:ext>
            </p:extLst>
          </p:nvPr>
        </p:nvGraphicFramePr>
        <p:xfrm>
          <a:off x="914400" y="685800"/>
          <a:ext cx="7361413" cy="2919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989" name="Document" r:id="rId3" imgW="7361413" imgH="2919875" progId="Word.Document.12">
                  <p:embed/>
                </p:oleObj>
              </mc:Choice>
              <mc:Fallback>
                <p:oleObj name="Document" r:id="rId3" imgW="7361413" imgH="2919875" progId="Word.Document.12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61413" cy="2919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231175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 slides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Master slides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Master slides</Template>
  <TotalTime>65</TotalTime>
  <Words>101</Words>
  <Application>Microsoft Office PowerPoint</Application>
  <PresentationFormat>On-screen Show (4:3)</PresentationFormat>
  <Paragraphs>81</Paragraphs>
  <Slides>20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 Narrow</vt:lpstr>
      <vt:lpstr>Times New Roman</vt:lpstr>
      <vt:lpstr>Master slides</vt:lpstr>
      <vt:lpstr>Document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Bilau Dauda Adeoti</dc:creator>
  <cp:lastModifiedBy>Bilau Daud Adeoti</cp:lastModifiedBy>
  <cp:revision>15</cp:revision>
  <dcterms:created xsi:type="dcterms:W3CDTF">2012-04-09T18:35:32Z</dcterms:created>
  <dcterms:modified xsi:type="dcterms:W3CDTF">2022-01-27T06:06:56Z</dcterms:modified>
</cp:coreProperties>
</file>