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03C89CE-0CC6-44F8-8510-2B71DF6CA627}" type="datetimeFigureOut">
              <a:rPr lang="en-US"/>
              <a:pPr/>
              <a:t>1/27/2022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DF13919-2C18-4113-816E-673459F753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49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DC3E470-3BC3-4E1B-8299-B00F544F83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826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C15DF15-4EB6-4834-B196-23DB6B1310EB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A1C6AF59-4B3C-4539-9EC5-D07AA440D6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8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8D9CEE29-926D-49EC-9335-C796FA1C1F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3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C3E14533-9814-4C3B-803E-D7055AD25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F2AF9E79-AC8D-486A-82AB-CD94886F4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5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84E3376E-E178-4029-8E9E-BECFF00C1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4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F2443D0A-C02C-4614-9DD5-08E635CC15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9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220C65D8-B050-444C-AA59-3AE04B80B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4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22585184-091F-4A83-92EB-C5E6E36F0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4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latin typeface="Arial Narrow" pitchFamily="34" charset="0"/>
              </a:defRPr>
            </a:lvl1pPr>
          </a:lstStyle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7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5290FE02-A379-409D-8C9C-D3DCD422E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97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4C96BBF4-975D-4C93-A5D8-34D3F07290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5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4C4014FA-E74B-497E-817F-A76D1E698E38}" type="slidenum">
              <a:rPr lang="en-US" sz="1000"/>
              <a:pPr>
                <a:defRPr/>
              </a:pPr>
              <a:t>‹#›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6.png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0.png"/><Relationship Id="rId4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4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package" Target="../embeddings/Microsoft_Word_Document16.docx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package" Target="../embeddings/Microsoft_Word_Document17.docx"/><Relationship Id="rId5" Type="http://schemas.openxmlformats.org/officeDocument/2006/relationships/image" Target="../media/image27.png"/><Relationship Id="rId4" Type="http://schemas.openxmlformats.org/officeDocument/2006/relationships/image" Target="../media/image25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package" Target="../embeddings/Microsoft_Word_Document18.docx"/><Relationship Id="rId7" Type="http://schemas.openxmlformats.org/officeDocument/2006/relationships/image" Target="../media/image3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package" Target="../embeddings/Microsoft_Word_Document19.docx"/><Relationship Id="rId5" Type="http://schemas.openxmlformats.org/officeDocument/2006/relationships/image" Target="../media/image31.png"/><Relationship Id="rId4" Type="http://schemas.openxmlformats.org/officeDocument/2006/relationships/image" Target="../media/image2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4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4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4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4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44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45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package" Target="../embeddings/Microsoft_Word_Document33.docx"/><Relationship Id="rId7" Type="http://schemas.openxmlformats.org/officeDocument/2006/relationships/image" Target="../media/image4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package" Target="../embeddings/Microsoft_Word_Document34.docx"/><Relationship Id="rId5" Type="http://schemas.openxmlformats.org/officeDocument/2006/relationships/image" Target="../media/image48.png"/><Relationship Id="rId4" Type="http://schemas.openxmlformats.org/officeDocument/2006/relationships/image" Target="../media/image46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package" Target="../embeddings/Microsoft_Word_Document35.docx"/><Relationship Id="rId7" Type="http://schemas.openxmlformats.org/officeDocument/2006/relationships/image" Target="../media/image5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package" Target="../embeddings/Microsoft_Word_Document36.docx"/><Relationship Id="rId5" Type="http://schemas.openxmlformats.org/officeDocument/2006/relationships/image" Target="../media/image52.png"/><Relationship Id="rId4" Type="http://schemas.openxmlformats.org/officeDocument/2006/relationships/image" Target="../media/image50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55.png"/><Relationship Id="rId4" Type="http://schemas.openxmlformats.org/officeDocument/2006/relationships/image" Target="../media/image54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package" Target="../embeddings/Microsoft_Word_Document38.docx"/><Relationship Id="rId7" Type="http://schemas.openxmlformats.org/officeDocument/2006/relationships/image" Target="../media/image5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package" Target="../embeddings/Microsoft_Word_Document39.docx"/><Relationship Id="rId5" Type="http://schemas.openxmlformats.org/officeDocument/2006/relationships/image" Target="../media/image58.png"/><Relationship Id="rId4" Type="http://schemas.openxmlformats.org/officeDocument/2006/relationships/image" Target="../media/image56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package" Target="../embeddings/Microsoft_Word_Document40.docx"/><Relationship Id="rId7" Type="http://schemas.openxmlformats.org/officeDocument/2006/relationships/image" Target="../media/image6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package" Target="../embeddings/Microsoft_Word_Document41.docx"/><Relationship Id="rId5" Type="http://schemas.openxmlformats.org/officeDocument/2006/relationships/image" Target="../media/image62.png"/><Relationship Id="rId4" Type="http://schemas.openxmlformats.org/officeDocument/2006/relationships/image" Target="../media/image60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package" Target="../embeddings/Microsoft_Word_Document42.docx"/><Relationship Id="rId7" Type="http://schemas.openxmlformats.org/officeDocument/2006/relationships/image" Target="../media/image6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package" Target="../embeddings/Microsoft_Word_Document43.docx"/><Relationship Id="rId5" Type="http://schemas.openxmlformats.org/officeDocument/2006/relationships/image" Target="../media/image66.png"/><Relationship Id="rId4" Type="http://schemas.openxmlformats.org/officeDocument/2006/relationships/image" Target="../media/image64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69.png"/><Relationship Id="rId4" Type="http://schemas.openxmlformats.org/officeDocument/2006/relationships/image" Target="../media/image68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7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72.png"/><Relationship Id="rId4" Type="http://schemas.openxmlformats.org/officeDocument/2006/relationships/image" Target="../media/image7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74.png"/><Relationship Id="rId4" Type="http://schemas.openxmlformats.org/officeDocument/2006/relationships/image" Target="../media/image73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76.png"/><Relationship Id="rId4" Type="http://schemas.openxmlformats.org/officeDocument/2006/relationships/image" Target="../media/image75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78.png"/><Relationship Id="rId4" Type="http://schemas.openxmlformats.org/officeDocument/2006/relationships/image" Target="../media/image7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C5958E78-932B-435F-BAC5-000BCEDFFB30}" type="slidenum">
              <a:rPr lang="en-US"/>
              <a:pPr algn="r"/>
              <a:t>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003829"/>
              </p:ext>
            </p:extLst>
          </p:nvPr>
        </p:nvGraphicFramePr>
        <p:xfrm>
          <a:off x="914400" y="1219200"/>
          <a:ext cx="7361413" cy="2082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Document" r:id="rId4" imgW="7361413" imgH="2082955" progId="Word.Document.12">
                  <p:embed/>
                </p:oleObj>
              </mc:Choice>
              <mc:Fallback>
                <p:oleObj name="Document" r:id="rId4" imgW="7361413" imgH="2082955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19200"/>
                        <a:ext cx="7361413" cy="20829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10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385264"/>
              </p:ext>
            </p:extLst>
          </p:nvPr>
        </p:nvGraphicFramePr>
        <p:xfrm>
          <a:off x="914400" y="685800"/>
          <a:ext cx="7361413" cy="2539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2" name="Document" r:id="rId3" imgW="7375415" imgH="2540625" progId="Word.Document.12">
                  <p:embed/>
                </p:oleObj>
              </mc:Choice>
              <mc:Fallback>
                <p:oleObj name="Document" r:id="rId3" imgW="7375415" imgH="2540625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5395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394" y="2678204"/>
            <a:ext cx="2131905" cy="14174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291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11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439398"/>
              </p:ext>
            </p:extLst>
          </p:nvPr>
        </p:nvGraphicFramePr>
        <p:xfrm>
          <a:off x="914400" y="685800"/>
          <a:ext cx="731520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6" name="Document" r:id="rId3" imgW="7375415" imgH="2645404" progId="Word.Document.12">
                  <p:embed/>
                </p:oleObj>
              </mc:Choice>
              <mc:Fallback>
                <p:oleObj name="Document" r:id="rId3" imgW="7375415" imgH="2645404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262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398" y="2666999"/>
            <a:ext cx="2143429" cy="14174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9620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191581"/>
              </p:ext>
            </p:extLst>
          </p:nvPr>
        </p:nvGraphicFramePr>
        <p:xfrm>
          <a:off x="914400" y="685800"/>
          <a:ext cx="7361413" cy="2311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1" name="Document" r:id="rId3" imgW="7375415" imgH="2311983" progId="Word.Document.12">
                  <p:embed/>
                </p:oleObj>
              </mc:Choice>
              <mc:Fallback>
                <p:oleObj name="Document" r:id="rId3" imgW="7375415" imgH="2311983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3112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67000"/>
            <a:ext cx="3255225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17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13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692119"/>
              </p:ext>
            </p:extLst>
          </p:nvPr>
        </p:nvGraphicFramePr>
        <p:xfrm>
          <a:off x="914400" y="685800"/>
          <a:ext cx="7361413" cy="2492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4" name="Document" r:id="rId3" imgW="7375415" imgH="2492736" progId="Word.Document.12">
                  <p:embed/>
                </p:oleObj>
              </mc:Choice>
              <mc:Fallback>
                <p:oleObj name="Document" r:id="rId3" imgW="7375415" imgH="2492736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4920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775473"/>
            <a:ext cx="3395235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9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14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798510"/>
              </p:ext>
            </p:extLst>
          </p:nvPr>
        </p:nvGraphicFramePr>
        <p:xfrm>
          <a:off x="914400" y="685800"/>
          <a:ext cx="7361413" cy="275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8" name="Document" r:id="rId3" imgW="7375415" imgH="2758105" progId="Word.Document.12">
                  <p:embed/>
                </p:oleObj>
              </mc:Choice>
              <mc:Fallback>
                <p:oleObj name="Document" r:id="rId3" imgW="7375415" imgH="2758105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758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124200"/>
            <a:ext cx="3255225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95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15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539064"/>
              </p:ext>
            </p:extLst>
          </p:nvPr>
        </p:nvGraphicFramePr>
        <p:xfrm>
          <a:off x="914400" y="685800"/>
          <a:ext cx="6792913" cy="551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2" name="Document" r:id="rId3" imgW="6791028" imgH="5551137" progId="Word.Document.12">
                  <p:embed/>
                </p:oleObj>
              </mc:Choice>
              <mc:Fallback>
                <p:oleObj name="Document" r:id="rId3" imgW="6791028" imgH="5551137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6792913" cy="551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3646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16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59768"/>
              </p:ext>
            </p:extLst>
          </p:nvPr>
        </p:nvGraphicFramePr>
        <p:xfrm>
          <a:off x="914400" y="685800"/>
          <a:ext cx="6543279" cy="4962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6" name="Document" r:id="rId3" imgW="6543279" imgH="4962566" progId="Word.Document.12">
                  <p:embed/>
                </p:oleObj>
              </mc:Choice>
              <mc:Fallback>
                <p:oleObj name="Document" r:id="rId3" imgW="6543279" imgH="4962566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6543279" cy="49625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8926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17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759493"/>
              </p:ext>
            </p:extLst>
          </p:nvPr>
        </p:nvGraphicFramePr>
        <p:xfrm>
          <a:off x="914400" y="685800"/>
          <a:ext cx="7361413" cy="540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0" name="Document" r:id="rId3" imgW="7361413" imgH="540691" progId="Word.Document.12">
                  <p:embed/>
                </p:oleObj>
              </mc:Choice>
              <mc:Fallback>
                <p:oleObj name="Document" r:id="rId3" imgW="7361413" imgH="540691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5406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44" y="1219200"/>
            <a:ext cx="2262198" cy="1625600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515118"/>
              </p:ext>
            </p:extLst>
          </p:nvPr>
        </p:nvGraphicFramePr>
        <p:xfrm>
          <a:off x="912544" y="2819400"/>
          <a:ext cx="7361413" cy="2254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1" name="Document" r:id="rId6" imgW="7375415" imgH="2251492" progId="Word.Document.12">
                  <p:embed/>
                </p:oleObj>
              </mc:Choice>
              <mc:Fallback>
                <p:oleObj name="Document" r:id="rId6" imgW="7375415" imgH="2251492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544" y="2819400"/>
                        <a:ext cx="7361413" cy="22540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44" y="4648200"/>
            <a:ext cx="1824154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34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18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538860"/>
              </p:ext>
            </p:extLst>
          </p:nvPr>
        </p:nvGraphicFramePr>
        <p:xfrm>
          <a:off x="914400" y="685800"/>
          <a:ext cx="7361413" cy="178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5" name="Document" r:id="rId3" imgW="7361413" imgH="1788163" progId="Word.Document.12">
                  <p:embed/>
                </p:oleObj>
              </mc:Choice>
              <mc:Fallback>
                <p:oleObj name="Document" r:id="rId3" imgW="7361413" imgH="1788163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178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540" y="2362200"/>
            <a:ext cx="2181339" cy="914400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693476"/>
              </p:ext>
            </p:extLst>
          </p:nvPr>
        </p:nvGraphicFramePr>
        <p:xfrm>
          <a:off x="914400" y="3259774"/>
          <a:ext cx="7361413" cy="1540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6" name="Document" r:id="rId6" imgW="7361413" imgH="1540826" progId="Word.Document.12">
                  <p:embed/>
                </p:oleObj>
              </mc:Choice>
              <mc:Fallback>
                <p:oleObj name="Document" r:id="rId6" imgW="7361413" imgH="1540826" progId="Word.Document.12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59774"/>
                        <a:ext cx="7361413" cy="15408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540" y="4648200"/>
            <a:ext cx="218133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55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19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421164"/>
              </p:ext>
            </p:extLst>
          </p:nvPr>
        </p:nvGraphicFramePr>
        <p:xfrm>
          <a:off x="914400" y="685800"/>
          <a:ext cx="7315200" cy="395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8" name="Document" r:id="rId3" imgW="7375415" imgH="3975848" progId="Word.Document.12">
                  <p:embed/>
                </p:oleObj>
              </mc:Choice>
              <mc:Fallback>
                <p:oleObj name="Document" r:id="rId3" imgW="7375415" imgH="3975848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3951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994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780913"/>
              </p:ext>
            </p:extLst>
          </p:nvPr>
        </p:nvGraphicFramePr>
        <p:xfrm>
          <a:off x="914400" y="685800"/>
          <a:ext cx="7315200" cy="347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1" name="Document" r:id="rId3" imgW="7321727" imgH="3471388" progId="Word.Document.12">
                  <p:embed/>
                </p:oleObj>
              </mc:Choice>
              <mc:Fallback>
                <p:oleObj name="Document" r:id="rId3" imgW="7321727" imgH="34713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3478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4103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20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600088"/>
              </p:ext>
            </p:extLst>
          </p:nvPr>
        </p:nvGraphicFramePr>
        <p:xfrm>
          <a:off x="914400" y="688975"/>
          <a:ext cx="6508750" cy="397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2" name="Document" r:id="rId3" imgW="6540649" imgH="4006094" progId="Word.Document.12">
                  <p:embed/>
                </p:oleObj>
              </mc:Choice>
              <mc:Fallback>
                <p:oleObj name="Document" r:id="rId3" imgW="6540649" imgH="4006094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6508750" cy="3979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1587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21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683897"/>
              </p:ext>
            </p:extLst>
          </p:nvPr>
        </p:nvGraphicFramePr>
        <p:xfrm>
          <a:off x="914400" y="685800"/>
          <a:ext cx="7361413" cy="4613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6" name="Document" r:id="rId3" imgW="7375415" imgH="4614245" progId="Word.Document.12">
                  <p:embed/>
                </p:oleObj>
              </mc:Choice>
              <mc:Fallback>
                <p:oleObj name="Document" r:id="rId3" imgW="7375415" imgH="4614245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46131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6541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22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337177"/>
              </p:ext>
            </p:extLst>
          </p:nvPr>
        </p:nvGraphicFramePr>
        <p:xfrm>
          <a:off x="914400" y="688975"/>
          <a:ext cx="7745413" cy="568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00" name="Document" r:id="rId3" imgW="6932614" imgH="5083381" progId="Word.Document.12">
                  <p:embed/>
                </p:oleObj>
              </mc:Choice>
              <mc:Fallback>
                <p:oleObj name="Document" r:id="rId3" imgW="6932614" imgH="5083381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745413" cy="56800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7681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23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411981"/>
              </p:ext>
            </p:extLst>
          </p:nvPr>
        </p:nvGraphicFramePr>
        <p:xfrm>
          <a:off x="914400" y="685800"/>
          <a:ext cx="6543279" cy="42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24" name="Document" r:id="rId3" imgW="6543279" imgH="4200062" progId="Word.Document.12">
                  <p:embed/>
                </p:oleObj>
              </mc:Choice>
              <mc:Fallback>
                <p:oleObj name="Document" r:id="rId3" imgW="6543279" imgH="4200062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6543279" cy="42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6354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24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381970"/>
              </p:ext>
            </p:extLst>
          </p:nvPr>
        </p:nvGraphicFramePr>
        <p:xfrm>
          <a:off x="914400" y="685800"/>
          <a:ext cx="6543279" cy="3780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8" name="Document" r:id="rId3" imgW="6543279" imgH="3780883" progId="Word.Document.12">
                  <p:embed/>
                </p:oleObj>
              </mc:Choice>
              <mc:Fallback>
                <p:oleObj name="Document" r:id="rId3" imgW="6543279" imgH="3780883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6543279" cy="37808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7756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25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88159"/>
              </p:ext>
            </p:extLst>
          </p:nvPr>
        </p:nvGraphicFramePr>
        <p:xfrm>
          <a:off x="914400" y="685800"/>
          <a:ext cx="7331075" cy="462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2" name="Document" r:id="rId3" imgW="7332758" imgH="4649171" progId="Word.Document.12">
                  <p:embed/>
                </p:oleObj>
              </mc:Choice>
              <mc:Fallback>
                <p:oleObj name="Document" r:id="rId3" imgW="7332758" imgH="4649171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31075" cy="462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7947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26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830516"/>
              </p:ext>
            </p:extLst>
          </p:nvPr>
        </p:nvGraphicFramePr>
        <p:xfrm>
          <a:off x="914400" y="688975"/>
          <a:ext cx="7551738" cy="517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6" name="Document" r:id="rId3" imgW="7640920" imgH="5202830" progId="Word.Document.12">
                  <p:embed/>
                </p:oleObj>
              </mc:Choice>
              <mc:Fallback>
                <p:oleObj name="Document" r:id="rId3" imgW="7640920" imgH="5202830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551738" cy="5173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8338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27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606858"/>
              </p:ext>
            </p:extLst>
          </p:nvPr>
        </p:nvGraphicFramePr>
        <p:xfrm>
          <a:off x="914400" y="685800"/>
          <a:ext cx="6543279" cy="5132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0" name="Document" r:id="rId3" imgW="6543279" imgH="5132251" progId="Word.Document.12">
                  <p:embed/>
                </p:oleObj>
              </mc:Choice>
              <mc:Fallback>
                <p:oleObj name="Document" r:id="rId3" imgW="6543279" imgH="5132251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6543279" cy="51322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8288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28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332596"/>
              </p:ext>
            </p:extLst>
          </p:nvPr>
        </p:nvGraphicFramePr>
        <p:xfrm>
          <a:off x="914400" y="688975"/>
          <a:ext cx="7412038" cy="385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4" name="Document" r:id="rId3" imgW="7460894" imgH="3878990" progId="Word.Document.12">
                  <p:embed/>
                </p:oleObj>
              </mc:Choice>
              <mc:Fallback>
                <p:oleObj name="Document" r:id="rId3" imgW="7460894" imgH="3878990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412038" cy="3851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1556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29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785875"/>
              </p:ext>
            </p:extLst>
          </p:nvPr>
        </p:nvGraphicFramePr>
        <p:xfrm>
          <a:off x="914400" y="685800"/>
          <a:ext cx="7361413" cy="3034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8" name="Document" r:id="rId3" imgW="7375415" imgH="3034276" progId="Word.Document.12">
                  <p:embed/>
                </p:oleObj>
              </mc:Choice>
              <mc:Fallback>
                <p:oleObj name="Document" r:id="rId3" imgW="7375415" imgH="3034276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30341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696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568326"/>
              </p:ext>
            </p:extLst>
          </p:nvPr>
        </p:nvGraphicFramePr>
        <p:xfrm>
          <a:off x="914400" y="685800"/>
          <a:ext cx="7361413" cy="4327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5" name="Document" r:id="rId3" imgW="7375415" imgH="4328353" progId="Word.Document.12">
                  <p:embed/>
                </p:oleObj>
              </mc:Choice>
              <mc:Fallback>
                <p:oleObj name="Document" r:id="rId3" imgW="7375415" imgH="4328353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43276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1613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30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364399"/>
              </p:ext>
            </p:extLst>
          </p:nvPr>
        </p:nvGraphicFramePr>
        <p:xfrm>
          <a:off x="914400" y="688975"/>
          <a:ext cx="7337425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2" name="Document" r:id="rId3" imgW="7394788" imgH="5453919" progId="Word.Document.12">
                  <p:embed/>
                </p:oleObj>
              </mc:Choice>
              <mc:Fallback>
                <p:oleObj name="Document" r:id="rId3" imgW="7394788" imgH="5453919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337425" cy="541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9946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31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110523"/>
              </p:ext>
            </p:extLst>
          </p:nvPr>
        </p:nvGraphicFramePr>
        <p:xfrm>
          <a:off x="914400" y="688975"/>
          <a:ext cx="7035800" cy="402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17" name="Document" r:id="rId3" imgW="7091111" imgH="4058303" progId="Word.Document.12">
                  <p:embed/>
                </p:oleObj>
              </mc:Choice>
              <mc:Fallback>
                <p:oleObj name="Document" r:id="rId3" imgW="7091111" imgH="4058303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035800" cy="402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8132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32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71705"/>
              </p:ext>
            </p:extLst>
          </p:nvPr>
        </p:nvGraphicFramePr>
        <p:xfrm>
          <a:off x="914400" y="685800"/>
          <a:ext cx="7361413" cy="646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50" name="Document" r:id="rId3" imgW="7361413" imgH="646744" progId="Word.Document.12">
                  <p:embed/>
                </p:oleObj>
              </mc:Choice>
              <mc:Fallback>
                <p:oleObj name="Document" r:id="rId3" imgW="7361413" imgH="646744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6467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8033" y="1168400"/>
            <a:ext cx="2395470" cy="1574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480854"/>
              </p:ext>
            </p:extLst>
          </p:nvPr>
        </p:nvGraphicFramePr>
        <p:xfrm>
          <a:off x="914400" y="2817813"/>
          <a:ext cx="7326313" cy="177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51" name="Document" r:id="rId6" imgW="7376678" imgH="1797449" progId="Word.Document.12">
                  <p:embed/>
                </p:oleObj>
              </mc:Choice>
              <mc:Fallback>
                <p:oleObj name="Document" r:id="rId6" imgW="7376678" imgH="1797449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17813"/>
                        <a:ext cx="7326313" cy="177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8033" y="4191000"/>
            <a:ext cx="1582360" cy="45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114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33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493631"/>
              </p:ext>
            </p:extLst>
          </p:nvPr>
        </p:nvGraphicFramePr>
        <p:xfrm>
          <a:off x="914400" y="688975"/>
          <a:ext cx="7240588" cy="198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76" name="Document" r:id="rId3" imgW="7376678" imgH="2035453" progId="Word.Document.12">
                  <p:embed/>
                </p:oleObj>
              </mc:Choice>
              <mc:Fallback>
                <p:oleObj name="Document" r:id="rId3" imgW="7376678" imgH="2035453" progId="Word.Document.12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240588" cy="198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7620" y="2514600"/>
            <a:ext cx="1998646" cy="4375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99691"/>
              </p:ext>
            </p:extLst>
          </p:nvPr>
        </p:nvGraphicFramePr>
        <p:xfrm>
          <a:off x="914400" y="3044825"/>
          <a:ext cx="7326313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77" name="Document" r:id="rId6" imgW="7376678" imgH="2045175" progId="Word.Document.12">
                  <p:embed/>
                </p:oleObj>
              </mc:Choice>
              <mc:Fallback>
                <p:oleObj name="Document" r:id="rId6" imgW="7376678" imgH="2045175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44825"/>
                        <a:ext cx="7326313" cy="202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4953000"/>
            <a:ext cx="1998646" cy="437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33774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34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316817"/>
              </p:ext>
            </p:extLst>
          </p:nvPr>
        </p:nvGraphicFramePr>
        <p:xfrm>
          <a:off x="914400" y="688975"/>
          <a:ext cx="7326313" cy="217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8" name="Document" r:id="rId3" imgW="7376678" imgH="2188121" progId="Word.Document.12">
                  <p:embed/>
                </p:oleObj>
              </mc:Choice>
              <mc:Fallback>
                <p:oleObj name="Document" r:id="rId3" imgW="7376678" imgH="2188121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326313" cy="2173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2866931"/>
            <a:ext cx="2045127" cy="437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6038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35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593189"/>
              </p:ext>
            </p:extLst>
          </p:nvPr>
        </p:nvGraphicFramePr>
        <p:xfrm>
          <a:off x="914400" y="685800"/>
          <a:ext cx="7361413" cy="827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2" name="Document" r:id="rId3" imgW="7361413" imgH="827214" progId="Word.Document.12">
                  <p:embed/>
                </p:oleObj>
              </mc:Choice>
              <mc:Fallback>
                <p:oleObj name="Document" r:id="rId3" imgW="7361413" imgH="827214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8272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5085" y="1181100"/>
            <a:ext cx="2387153" cy="1562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117903"/>
              </p:ext>
            </p:extLst>
          </p:nvPr>
        </p:nvGraphicFramePr>
        <p:xfrm>
          <a:off x="915140" y="2808288"/>
          <a:ext cx="7296150" cy="168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3" name="Document" r:id="rId6" imgW="7361413" imgH="1702602" progId="Word.Document.12">
                  <p:embed/>
                </p:oleObj>
              </mc:Choice>
              <mc:Fallback>
                <p:oleObj name="Document" r:id="rId6" imgW="7361413" imgH="1702602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140" y="2808288"/>
                        <a:ext cx="7296150" cy="168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5085" y="4114800"/>
            <a:ext cx="1678913" cy="529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7147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36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231666"/>
              </p:ext>
            </p:extLst>
          </p:nvPr>
        </p:nvGraphicFramePr>
        <p:xfrm>
          <a:off x="914400" y="685800"/>
          <a:ext cx="7361413" cy="1559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6" name="Document" r:id="rId3" imgW="7361413" imgH="1559879" progId="Word.Document.12">
                  <p:embed/>
                </p:oleObj>
              </mc:Choice>
              <mc:Fallback>
                <p:oleObj name="Document" r:id="rId3" imgW="7361413" imgH="1559879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15598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1782" y="2129304"/>
            <a:ext cx="2291770" cy="50419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612133"/>
              </p:ext>
            </p:extLst>
          </p:nvPr>
        </p:nvGraphicFramePr>
        <p:xfrm>
          <a:off x="914400" y="2667000"/>
          <a:ext cx="7361413" cy="1359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7" name="Document" r:id="rId6" imgW="7361413" imgH="1359996" progId="Word.Document.12">
                  <p:embed/>
                </p:oleObj>
              </mc:Choice>
              <mc:Fallback>
                <p:oleObj name="Document" r:id="rId6" imgW="7361413" imgH="1359996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67000"/>
                        <a:ext cx="7361413" cy="13599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3158" y="3942304"/>
            <a:ext cx="2368519" cy="5041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09157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37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825501"/>
              </p:ext>
            </p:extLst>
          </p:nvPr>
        </p:nvGraphicFramePr>
        <p:xfrm>
          <a:off x="914400" y="685800"/>
          <a:ext cx="7361413" cy="1769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8" name="Document" r:id="rId3" imgW="7361413" imgH="1769109" progId="Word.Document.12">
                  <p:embed/>
                </p:oleObj>
              </mc:Choice>
              <mc:Fallback>
                <p:oleObj name="Document" r:id="rId3" imgW="7361413" imgH="1769109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17691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1419" y="2057400"/>
            <a:ext cx="2345068" cy="50419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145778"/>
              </p:ext>
            </p:extLst>
          </p:nvPr>
        </p:nvGraphicFramePr>
        <p:xfrm>
          <a:off x="914400" y="2662238"/>
          <a:ext cx="7315200" cy="143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9" name="Document" r:id="rId6" imgW="7375415" imgH="1456107" progId="Word.Document.12">
                  <p:embed/>
                </p:oleObj>
              </mc:Choice>
              <mc:Fallback>
                <p:oleObj name="Document" r:id="rId6" imgW="7375415" imgH="1456107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62238"/>
                        <a:ext cx="7315200" cy="1436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3970" y="4038600"/>
            <a:ext cx="2353843" cy="675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1115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38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809610"/>
              </p:ext>
            </p:extLst>
          </p:nvPr>
        </p:nvGraphicFramePr>
        <p:xfrm>
          <a:off x="914400" y="685800"/>
          <a:ext cx="7361413" cy="4660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2" name="Document" r:id="rId3" imgW="7361413" imgH="4654473" progId="Word.Document.12">
                  <p:embed/>
                </p:oleObj>
              </mc:Choice>
              <mc:Fallback>
                <p:oleObj name="Document" r:id="rId3" imgW="7361413" imgH="4654473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46605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105400"/>
            <a:ext cx="2890071" cy="84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29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39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668963"/>
              </p:ext>
            </p:extLst>
          </p:nvPr>
        </p:nvGraphicFramePr>
        <p:xfrm>
          <a:off x="914400" y="685800"/>
          <a:ext cx="7200900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5" name="Document" r:id="rId3" imgW="7375415" imgH="2330707" progId="Word.Document.12">
                  <p:embed/>
                </p:oleObj>
              </mc:Choice>
              <mc:Fallback>
                <p:oleObj name="Document" r:id="rId3" imgW="7375415" imgH="2330707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00900" cy="227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810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652062"/>
              </p:ext>
            </p:extLst>
          </p:nvPr>
        </p:nvGraphicFramePr>
        <p:xfrm>
          <a:off x="914400" y="685800"/>
          <a:ext cx="7315200" cy="352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8" name="Document" r:id="rId3" imgW="7375415" imgH="3558172" progId="Word.Document.12">
                  <p:embed/>
                </p:oleObj>
              </mc:Choice>
              <mc:Fallback>
                <p:oleObj name="Document" r:id="rId3" imgW="7375415" imgH="3558172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352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75938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40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760800"/>
              </p:ext>
            </p:extLst>
          </p:nvPr>
        </p:nvGraphicFramePr>
        <p:xfrm>
          <a:off x="914400" y="685800"/>
          <a:ext cx="7361413" cy="3338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29" name="Document" r:id="rId3" imgW="7361413" imgH="3338336" progId="Word.Document.12">
                  <p:embed/>
                </p:oleObj>
              </mc:Choice>
              <mc:Fallback>
                <p:oleObj name="Document" r:id="rId3" imgW="7361413" imgH="3338336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33383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771900"/>
            <a:ext cx="5838263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944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41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847603"/>
              </p:ext>
            </p:extLst>
          </p:nvPr>
        </p:nvGraphicFramePr>
        <p:xfrm>
          <a:off x="914400" y="685800"/>
          <a:ext cx="7361413" cy="2529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53" name="Document" r:id="rId3" imgW="7361413" imgH="2529816" progId="Word.Document.12">
                  <p:embed/>
                </p:oleObj>
              </mc:Choice>
              <mc:Fallback>
                <p:oleObj name="Document" r:id="rId3" imgW="7361413" imgH="2529816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5298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971800"/>
            <a:ext cx="3164312" cy="13011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49216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42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387657"/>
              </p:ext>
            </p:extLst>
          </p:nvPr>
        </p:nvGraphicFramePr>
        <p:xfrm>
          <a:off x="914400" y="685800"/>
          <a:ext cx="7361413" cy="2748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77" name="Document" r:id="rId3" imgW="7375415" imgH="2748383" progId="Word.Document.12">
                  <p:embed/>
                </p:oleObj>
              </mc:Choice>
              <mc:Fallback>
                <p:oleObj name="Document" r:id="rId3" imgW="7375415" imgH="2748383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7487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3124200"/>
            <a:ext cx="2143239" cy="87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29707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43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209927"/>
              </p:ext>
            </p:extLst>
          </p:nvPr>
        </p:nvGraphicFramePr>
        <p:xfrm>
          <a:off x="914400" y="685800"/>
          <a:ext cx="7361413" cy="2824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01" name="Document" r:id="rId3" imgW="7375415" imgH="2826158" progId="Word.Document.12">
                  <p:embed/>
                </p:oleObj>
              </mc:Choice>
              <mc:Fallback>
                <p:oleObj name="Document" r:id="rId3" imgW="7375415" imgH="2826158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8249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3124200"/>
            <a:ext cx="2180513" cy="891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070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458098"/>
              </p:ext>
            </p:extLst>
          </p:nvPr>
        </p:nvGraphicFramePr>
        <p:xfrm>
          <a:off x="914400" y="685800"/>
          <a:ext cx="6543279" cy="4628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2" name="Document" r:id="rId3" imgW="6543279" imgH="4628948" progId="Word.Document.12">
                  <p:embed/>
                </p:oleObj>
              </mc:Choice>
              <mc:Fallback>
                <p:oleObj name="Document" r:id="rId3" imgW="6543279" imgH="4628948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6543279" cy="46289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3929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916989"/>
              </p:ext>
            </p:extLst>
          </p:nvPr>
        </p:nvGraphicFramePr>
        <p:xfrm>
          <a:off x="914400" y="685800"/>
          <a:ext cx="7342362" cy="4053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6" name="Document" r:id="rId3" imgW="7342362" imgH="4053745" progId="Word.Document.12">
                  <p:embed/>
                </p:oleObj>
              </mc:Choice>
              <mc:Fallback>
                <p:oleObj name="Document" r:id="rId3" imgW="7342362" imgH="4053745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42362" cy="40537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2477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754094"/>
              </p:ext>
            </p:extLst>
          </p:nvPr>
        </p:nvGraphicFramePr>
        <p:xfrm>
          <a:off x="914400" y="685800"/>
          <a:ext cx="7361413" cy="2824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0" name="Document" r:id="rId3" imgW="7361413" imgH="2824967" progId="Word.Document.12">
                  <p:embed/>
                </p:oleObj>
              </mc:Choice>
              <mc:Fallback>
                <p:oleObj name="Document" r:id="rId3" imgW="7361413" imgH="2824967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8249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865761"/>
            <a:ext cx="4295089" cy="111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8935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110992"/>
              </p:ext>
            </p:extLst>
          </p:nvPr>
        </p:nvGraphicFramePr>
        <p:xfrm>
          <a:off x="914400" y="685800"/>
          <a:ext cx="7361413" cy="2434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4" name="Document" r:id="rId3" imgW="7375415" imgH="2435846" progId="Word.Document.12">
                  <p:embed/>
                </p:oleObj>
              </mc:Choice>
              <mc:Fallback>
                <p:oleObj name="Document" r:id="rId3" imgW="7375415" imgH="2435846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4349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9198" y="2666998"/>
            <a:ext cx="2125715" cy="14057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7648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828376"/>
              </p:ext>
            </p:extLst>
          </p:nvPr>
        </p:nvGraphicFramePr>
        <p:xfrm>
          <a:off x="914400" y="685800"/>
          <a:ext cx="7361413" cy="2539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8" name="Document" r:id="rId3" imgW="7375415" imgH="2540625" progId="Word.Document.12">
                  <p:embed/>
                </p:oleObj>
              </mc:Choice>
              <mc:Fallback>
                <p:oleObj name="Document" r:id="rId3" imgW="7375415" imgH="2540625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5395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394" y="2650563"/>
            <a:ext cx="2131905" cy="14174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736510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</Template>
  <TotalTime>176</TotalTime>
  <Words>216</Words>
  <Application>Microsoft Office PowerPoint</Application>
  <PresentationFormat>On-screen Show (4:3)</PresentationFormat>
  <Paragraphs>173</Paragraphs>
  <Slides>43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 Narrow</vt:lpstr>
      <vt:lpstr>Times New Roman</vt:lpstr>
      <vt:lpstr>Master slides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Bilau Daud Adeoti</dc:creator>
  <cp:lastModifiedBy>Bilau Daud Adeoti</cp:lastModifiedBy>
  <cp:revision>23</cp:revision>
  <dcterms:created xsi:type="dcterms:W3CDTF">2012-04-09T20:58:44Z</dcterms:created>
  <dcterms:modified xsi:type="dcterms:W3CDTF">2022-01-27T06:07:31Z</dcterms:modified>
</cp:coreProperties>
</file>