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90" r:id="rId37"/>
    <p:sldId id="294" r:id="rId38"/>
    <p:sldId id="292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B78910-F184-42EE-A2F2-5D6D04B4823A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2D31-23E4-4A15-941F-BF8FD637B3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7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7EDD3BB-32CD-4B61-B153-EFFF8DE5A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F726BB-7D65-4D37-8D7A-E5070DD9C24E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F1C60B3-25F2-486A-92FC-6E535FD1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C925E41-A3D0-406C-9303-D24F4B5C2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6C3AD93-EC71-418A-93AB-AACD1439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852CEAB-4C93-4252-AE94-535247359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1671DD2-38D0-4BD7-92CE-2A3C66508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4BD1CE-3F77-4F2E-AE10-4758B8815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A9CC76E-619C-44FF-8A3A-4C4F3310F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0D96304-EEE6-4E74-B597-239EA3156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00DD41-0ABD-4865-8DE6-96469D6B9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0B03F7B-A141-46B1-9E57-997BF242A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180FFB18-4D1B-4303-96E1-C1D40335524F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57BB29A6-7A61-4ECD-B645-44222F1E8D14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65478"/>
              </p:ext>
            </p:extLst>
          </p:nvPr>
        </p:nvGraphicFramePr>
        <p:xfrm>
          <a:off x="838200" y="11430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7361413" imgH="2529816" progId="Word.Document.12">
                  <p:embed/>
                </p:oleObj>
              </mc:Choice>
              <mc:Fallback>
                <p:oleObj name="Document" r:id="rId4" imgW="7361413" imgH="252981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17626"/>
              </p:ext>
            </p:extLst>
          </p:nvPr>
        </p:nvGraphicFramePr>
        <p:xfrm>
          <a:off x="914400" y="685800"/>
          <a:ext cx="6923948" cy="501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6923948" imgH="5015772" progId="Word.Document.12">
                  <p:embed/>
                </p:oleObj>
              </mc:Choice>
              <mc:Fallback>
                <p:oleObj name="Document" r:id="rId3" imgW="6923948" imgH="50157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5015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13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dirty="0"/>
              <a:t>Slide </a:t>
            </a:r>
            <a:fld id="{3B1973D4-E6CA-4299-A2C1-F28E9E0C2A81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19401"/>
              </p:ext>
            </p:extLst>
          </p:nvPr>
        </p:nvGraphicFramePr>
        <p:xfrm>
          <a:off x="914400" y="685800"/>
          <a:ext cx="6923948" cy="400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6923948" imgH="4007729" progId="Word.Document.12">
                  <p:embed/>
                </p:oleObj>
              </mc:Choice>
              <mc:Fallback>
                <p:oleObj name="Document" r:id="rId3" imgW="6923948" imgH="400772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4007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5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4390"/>
              </p:ext>
            </p:extLst>
          </p:nvPr>
        </p:nvGraphicFramePr>
        <p:xfrm>
          <a:off x="914400" y="685800"/>
          <a:ext cx="7361413" cy="2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3" imgW="7361413" imgH="2167438" progId="Word.Document.12">
                  <p:embed/>
                </p:oleObj>
              </mc:Choice>
              <mc:Fallback>
                <p:oleObj name="Document" r:id="rId3" imgW="7361413" imgH="216743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6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26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89987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3" imgW="7361413" imgH="646744" progId="Word.Document.12">
                  <p:embed/>
                </p:oleObj>
              </mc:Choice>
              <mc:Fallback>
                <p:oleObj name="Document" r:id="rId3" imgW="7361413" imgH="64674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1" y="1219200"/>
            <a:ext cx="7561398" cy="29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77727"/>
              </p:ext>
            </p:extLst>
          </p:nvPr>
        </p:nvGraphicFramePr>
        <p:xfrm>
          <a:off x="914400" y="685800"/>
          <a:ext cx="7361413" cy="65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3" imgW="7361413" imgH="656091" progId="Word.Document.12">
                  <p:embed/>
                </p:oleObj>
              </mc:Choice>
              <mc:Fallback>
                <p:oleObj name="Document" r:id="rId3" imgW="7361413" imgH="65609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56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6978483" cy="15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85852"/>
              </p:ext>
            </p:extLst>
          </p:nvPr>
        </p:nvGraphicFramePr>
        <p:xfrm>
          <a:off x="914400" y="685800"/>
          <a:ext cx="7361413" cy="72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7361413" imgH="722599" progId="Word.Document.12">
                  <p:embed/>
                </p:oleObj>
              </mc:Choice>
              <mc:Fallback>
                <p:oleObj name="Document" r:id="rId3" imgW="7361413" imgH="72259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2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194612" cy="1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0593"/>
              </p:ext>
            </p:extLst>
          </p:nvPr>
        </p:nvGraphicFramePr>
        <p:xfrm>
          <a:off x="914400" y="685800"/>
          <a:ext cx="7361413" cy="511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7361413" imgH="5117152" progId="Word.Document.12">
                  <p:embed/>
                </p:oleObj>
              </mc:Choice>
              <mc:Fallback>
                <p:oleObj name="Document" r:id="rId3" imgW="7361413" imgH="511715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117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2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45269"/>
              </p:ext>
            </p:extLst>
          </p:nvPr>
        </p:nvGraphicFramePr>
        <p:xfrm>
          <a:off x="914400" y="685800"/>
          <a:ext cx="7361413" cy="365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3" imgW="7361413" imgH="3652541" progId="Word.Document.12">
                  <p:embed/>
                </p:oleObj>
              </mc:Choice>
              <mc:Fallback>
                <p:oleObj name="Document" r:id="rId3" imgW="7361413" imgH="365254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652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2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1508"/>
              </p:ext>
            </p:extLst>
          </p:nvPr>
        </p:nvGraphicFramePr>
        <p:xfrm>
          <a:off x="914400" y="685800"/>
          <a:ext cx="7361413" cy="113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Document" r:id="rId3" imgW="7361413" imgH="1131712" progId="Word.Document.12">
                  <p:embed/>
                </p:oleObj>
              </mc:Choice>
              <mc:Fallback>
                <p:oleObj name="Document" r:id="rId3" imgW="7361413" imgH="113171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13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095484" cy="91376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88333"/>
              </p:ext>
            </p:extLst>
          </p:nvPr>
        </p:nvGraphicFramePr>
        <p:xfrm>
          <a:off x="914400" y="2658587"/>
          <a:ext cx="7361413" cy="7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Document" r:id="rId6" imgW="7361413" imgH="770413" progId="Word.Document.12">
                  <p:embed/>
                </p:oleObj>
              </mc:Choice>
              <mc:Fallback>
                <p:oleObj name="Document" r:id="rId6" imgW="7361413" imgH="77041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8587"/>
                        <a:ext cx="7361413" cy="77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2" y="3292961"/>
            <a:ext cx="3491863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53675"/>
              </p:ext>
            </p:extLst>
          </p:nvPr>
        </p:nvGraphicFramePr>
        <p:xfrm>
          <a:off x="914400" y="685800"/>
          <a:ext cx="7361413" cy="83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3" imgW="7361413" imgH="836921" progId="Word.Document.12">
                  <p:embed/>
                </p:oleObj>
              </mc:Choice>
              <mc:Fallback>
                <p:oleObj name="Document" r:id="rId3" imgW="7361413" imgH="83692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36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3" y="1219200"/>
            <a:ext cx="73126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21106"/>
              </p:ext>
            </p:extLst>
          </p:nvPr>
        </p:nvGraphicFramePr>
        <p:xfrm>
          <a:off x="914400" y="692150"/>
          <a:ext cx="727075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7321727" imgH="5093841" progId="Word.Document.12">
                  <p:embed/>
                </p:oleObj>
              </mc:Choice>
              <mc:Fallback>
                <p:oleObj name="Document" r:id="rId3" imgW="7321727" imgH="5093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74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06464"/>
              </p:ext>
            </p:extLst>
          </p:nvPr>
        </p:nvGraphicFramePr>
        <p:xfrm>
          <a:off x="914400" y="685800"/>
          <a:ext cx="7361413" cy="245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7361413" imgH="2453961" progId="Word.Document.12">
                  <p:embed/>
                </p:oleObj>
              </mc:Choice>
              <mc:Fallback>
                <p:oleObj name="Document" r:id="rId3" imgW="7361413" imgH="245396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53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30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94854"/>
              </p:ext>
            </p:extLst>
          </p:nvPr>
        </p:nvGraphicFramePr>
        <p:xfrm>
          <a:off x="914400" y="685800"/>
          <a:ext cx="7361413" cy="20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3" imgW="7361413" imgH="2006740" progId="Word.Document.12">
                  <p:embed/>
                </p:oleObj>
              </mc:Choice>
              <mc:Fallback>
                <p:oleObj name="Document" r:id="rId3" imgW="7361413" imgH="20067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0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25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518"/>
              </p:ext>
            </p:extLst>
          </p:nvPr>
        </p:nvGraphicFramePr>
        <p:xfrm>
          <a:off x="914400" y="685800"/>
          <a:ext cx="6923948" cy="424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3" imgW="6923948" imgH="4245359" progId="Word.Document.12">
                  <p:embed/>
                </p:oleObj>
              </mc:Choice>
              <mc:Fallback>
                <p:oleObj name="Document" r:id="rId3" imgW="6923948" imgH="424535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4245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6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34700"/>
              </p:ext>
            </p:extLst>
          </p:nvPr>
        </p:nvGraphicFramePr>
        <p:xfrm>
          <a:off x="914400" y="685800"/>
          <a:ext cx="7152206" cy="548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3" imgW="7152206" imgH="5489955" progId="Word.Document.12">
                  <p:embed/>
                </p:oleObj>
              </mc:Choice>
              <mc:Fallback>
                <p:oleObj name="Document" r:id="rId3" imgW="7152206" imgH="548995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52206" cy="5489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20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1597"/>
              </p:ext>
            </p:extLst>
          </p:nvPr>
        </p:nvGraphicFramePr>
        <p:xfrm>
          <a:off x="914400" y="685800"/>
          <a:ext cx="7361413" cy="368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3" imgW="7361413" imgH="3680941" progId="Word.Document.12">
                  <p:embed/>
                </p:oleObj>
              </mc:Choice>
              <mc:Fallback>
                <p:oleObj name="Document" r:id="rId3" imgW="7361413" imgH="368094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680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8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02238"/>
              </p:ext>
            </p:extLst>
          </p:nvPr>
        </p:nvGraphicFramePr>
        <p:xfrm>
          <a:off x="914400" y="685800"/>
          <a:ext cx="7361413" cy="135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Document" r:id="rId3" imgW="7361413" imgH="1350649" progId="Word.Document.12">
                  <p:embed/>
                </p:oleObj>
              </mc:Choice>
              <mc:Fallback>
                <p:oleObj name="Document" r:id="rId3" imgW="7361413" imgH="135064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350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4434443" cy="9271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79058"/>
              </p:ext>
            </p:extLst>
          </p:nvPr>
        </p:nvGraphicFramePr>
        <p:xfrm>
          <a:off x="918743" y="2971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Document" r:id="rId6" imgW="7361413" imgH="827214" progId="Word.Document.12">
                  <p:embed/>
                </p:oleObj>
              </mc:Choice>
              <mc:Fallback>
                <p:oleObj name="Document" r:id="rId6" imgW="7361413" imgH="82721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43" y="2971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400"/>
            <a:ext cx="6121095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88997"/>
              </p:ext>
            </p:extLst>
          </p:nvPr>
        </p:nvGraphicFramePr>
        <p:xfrm>
          <a:off x="914400" y="685800"/>
          <a:ext cx="7361413" cy="61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3" imgW="7361413" imgH="617984" progId="Word.Document.12">
                  <p:embed/>
                </p:oleObj>
              </mc:Choice>
              <mc:Fallback>
                <p:oleObj name="Document" r:id="rId3" imgW="7361413" imgH="6179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17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0" y="1216959"/>
            <a:ext cx="345587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64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84981"/>
              </p:ext>
            </p:extLst>
          </p:nvPr>
        </p:nvGraphicFramePr>
        <p:xfrm>
          <a:off x="9144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7375415" imgH="777382" progId="Word.Document.12">
                  <p:embed/>
                </p:oleObj>
              </mc:Choice>
              <mc:Fallback>
                <p:oleObj name="Document" r:id="rId3" imgW="7375415" imgH="7773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9400"/>
            <a:ext cx="5019284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08423"/>
              </p:ext>
            </p:extLst>
          </p:nvPr>
        </p:nvGraphicFramePr>
        <p:xfrm>
          <a:off x="914400" y="685800"/>
          <a:ext cx="7361413" cy="68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3" imgW="7361413" imgH="684851" progId="Word.Document.12">
                  <p:embed/>
                </p:oleObj>
              </mc:Choice>
              <mc:Fallback>
                <p:oleObj name="Document" r:id="rId3" imgW="7361413" imgH="684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84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12630"/>
              </p:ext>
            </p:extLst>
          </p:nvPr>
        </p:nvGraphicFramePr>
        <p:xfrm>
          <a:off x="1295400" y="1295400"/>
          <a:ext cx="5306861" cy="404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Visio" r:id="rId5" imgW="4574880" imgH="3489120" progId="Visio.Drawing.11">
                  <p:embed/>
                </p:oleObj>
              </mc:Choice>
              <mc:Fallback>
                <p:oleObj name="Visio" r:id="rId5" imgW="4574880" imgH="3489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1295400"/>
                        <a:ext cx="5306861" cy="4047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69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32813"/>
              </p:ext>
            </p:extLst>
          </p:nvPr>
        </p:nvGraphicFramePr>
        <p:xfrm>
          <a:off x="914400" y="685800"/>
          <a:ext cx="7361413" cy="5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3" imgW="7361413" imgH="579877" progId="Word.Document.12">
                  <p:embed/>
                </p:oleObj>
              </mc:Choice>
              <mc:Fallback>
                <p:oleObj name="Document" r:id="rId3" imgW="7361413" imgH="5798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018598" cy="26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49768"/>
              </p:ext>
            </p:extLst>
          </p:nvPr>
        </p:nvGraphicFramePr>
        <p:xfrm>
          <a:off x="914400" y="692150"/>
          <a:ext cx="727075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3" imgW="7321727" imgH="3007603" progId="Word.Document.12">
                  <p:embed/>
                </p:oleObj>
              </mc:Choice>
              <mc:Fallback>
                <p:oleObj name="Document" r:id="rId3" imgW="7321727" imgH="3007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297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05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48369"/>
              </p:ext>
            </p:extLst>
          </p:nvPr>
        </p:nvGraphicFramePr>
        <p:xfrm>
          <a:off x="914400" y="685800"/>
          <a:ext cx="7361413" cy="277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3" imgW="7361413" imgH="2772120" progId="Word.Document.12">
                  <p:embed/>
                </p:oleObj>
              </mc:Choice>
              <mc:Fallback>
                <p:oleObj name="Document" r:id="rId3" imgW="7361413" imgH="277212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72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1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25884"/>
              </p:ext>
            </p:extLst>
          </p:nvPr>
        </p:nvGraphicFramePr>
        <p:xfrm>
          <a:off x="914400" y="685800"/>
          <a:ext cx="7361413" cy="56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3" imgW="7361413" imgH="561183" progId="Word.Document.12">
                  <p:embed/>
                </p:oleObj>
              </mc:Choice>
              <mc:Fallback>
                <p:oleObj name="Document" r:id="rId3" imgW="7361413" imgH="56118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61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427" y="1228090"/>
            <a:ext cx="6997146" cy="342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66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3065"/>
              </p:ext>
            </p:extLst>
          </p:nvPr>
        </p:nvGraphicFramePr>
        <p:xfrm>
          <a:off x="914400" y="685800"/>
          <a:ext cx="7361413" cy="50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3" imgW="7361413" imgH="504022" progId="Word.Document.12">
                  <p:embed/>
                </p:oleObj>
              </mc:Choice>
              <mc:Fallback>
                <p:oleObj name="Document" r:id="rId3" imgW="7361413" imgH="50402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04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15" y="1219200"/>
            <a:ext cx="71120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91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09013"/>
              </p:ext>
            </p:extLst>
          </p:nvPr>
        </p:nvGraphicFramePr>
        <p:xfrm>
          <a:off x="914400" y="685800"/>
          <a:ext cx="7361413" cy="2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3" imgW="7361413" imgH="2167438" progId="Word.Document.12">
                  <p:embed/>
                </p:oleObj>
              </mc:Choice>
              <mc:Fallback>
                <p:oleObj name="Document" r:id="rId3" imgW="7361413" imgH="216743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6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84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09584"/>
              </p:ext>
            </p:extLst>
          </p:nvPr>
        </p:nvGraphicFramePr>
        <p:xfrm>
          <a:off x="914400" y="688975"/>
          <a:ext cx="73263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3" imgW="7376678" imgH="808348" progId="Word.Document.12">
                  <p:embed/>
                </p:oleObj>
              </mc:Choice>
              <mc:Fallback>
                <p:oleObj name="Document" r:id="rId3" imgW="7376678" imgH="80834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6313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7" y="1295400"/>
            <a:ext cx="6265545" cy="43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8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23349"/>
              </p:ext>
            </p:extLst>
          </p:nvPr>
        </p:nvGraphicFramePr>
        <p:xfrm>
          <a:off x="914400" y="685800"/>
          <a:ext cx="73152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3" imgW="7321727" imgH="2775028" progId="Word.Document.12">
                  <p:embed/>
                </p:oleObj>
              </mc:Choice>
              <mc:Fallback>
                <p:oleObj name="Document" r:id="rId3" imgW="7321727" imgH="277502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7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781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29776"/>
              </p:ext>
            </p:extLst>
          </p:nvPr>
        </p:nvGraphicFramePr>
        <p:xfrm>
          <a:off x="914400" y="68580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3" imgW="7361413" imgH="570530" progId="Word.Document.12">
                  <p:embed/>
                </p:oleObj>
              </mc:Choice>
              <mc:Fallback>
                <p:oleObj name="Document" r:id="rId3" imgW="7361413" imgH="57053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0" y="1189355"/>
            <a:ext cx="6659989" cy="49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705136"/>
              </p:ext>
            </p:extLst>
          </p:nvPr>
        </p:nvGraphicFramePr>
        <p:xfrm>
          <a:off x="914400" y="685800"/>
          <a:ext cx="7315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3" imgW="7321727" imgH="2803040" progId="Word.Document.12">
                  <p:embed/>
                </p:oleObj>
              </mc:Choice>
              <mc:Fallback>
                <p:oleObj name="Document" r:id="rId3" imgW="7321727" imgH="280304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05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65203"/>
              </p:ext>
            </p:extLst>
          </p:nvPr>
        </p:nvGraphicFramePr>
        <p:xfrm>
          <a:off x="914400" y="685800"/>
          <a:ext cx="7361413" cy="74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3" imgW="7361413" imgH="741653" progId="Word.Document.12">
                  <p:embed/>
                </p:oleObj>
              </mc:Choice>
              <mc:Fallback>
                <p:oleObj name="Document" r:id="rId3" imgW="7361413" imgH="7416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4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0812"/>
            <a:ext cx="6790690" cy="48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3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7809"/>
              </p:ext>
            </p:extLst>
          </p:nvPr>
        </p:nvGraphicFramePr>
        <p:xfrm>
          <a:off x="914400" y="685800"/>
          <a:ext cx="730567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3" imgW="7321727" imgH="3170075" progId="Word.Document.12">
                  <p:embed/>
                </p:oleObj>
              </mc:Choice>
              <mc:Fallback>
                <p:oleObj name="Document" r:id="rId3" imgW="7321727" imgH="31700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317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968200"/>
              </p:ext>
            </p:extLst>
          </p:nvPr>
        </p:nvGraphicFramePr>
        <p:xfrm>
          <a:off x="914400" y="685800"/>
          <a:ext cx="7361413" cy="11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7361413" imgH="1141419" progId="Word.Document.12">
                  <p:embed/>
                </p:oleObj>
              </mc:Choice>
              <mc:Fallback>
                <p:oleObj name="Document" r:id="rId3" imgW="7361413" imgH="114141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141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84787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15209"/>
              </p:ext>
            </p:extLst>
          </p:nvPr>
        </p:nvGraphicFramePr>
        <p:xfrm>
          <a:off x="914400" y="685800"/>
          <a:ext cx="7361413" cy="29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7361413" imgH="2929582" progId="Word.Document.12">
                  <p:embed/>
                </p:oleObj>
              </mc:Choice>
              <mc:Fallback>
                <p:oleObj name="Document" r:id="rId3" imgW="7361413" imgH="292958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929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66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6992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7361413" imgH="637038" progId="Word.Document.12">
                  <p:embed/>
                </p:oleObj>
              </mc:Choice>
              <mc:Fallback>
                <p:oleObj name="Document" r:id="rId3" imgW="7361413" imgH="63703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31229"/>
              </p:ext>
            </p:extLst>
          </p:nvPr>
        </p:nvGraphicFramePr>
        <p:xfrm>
          <a:off x="914400" y="1181100"/>
          <a:ext cx="635317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5" imgW="6041253" imgH="4530060" progId="Visio.Drawing.11">
                  <p:embed/>
                </p:oleObj>
              </mc:Choice>
              <mc:Fallback>
                <p:oleObj name="Visio" r:id="rId5" imgW="6041253" imgH="453006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81100"/>
                        <a:ext cx="6353175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5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22165"/>
              </p:ext>
            </p:extLst>
          </p:nvPr>
        </p:nvGraphicFramePr>
        <p:xfrm>
          <a:off x="914400" y="685800"/>
          <a:ext cx="7361413" cy="508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3" imgW="7361413" imgH="5088751" progId="Word.Document.12">
                  <p:embed/>
                </p:oleObj>
              </mc:Choice>
              <mc:Fallback>
                <p:oleObj name="Document" r:id="rId3" imgW="7361413" imgH="508875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08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17236"/>
              </p:ext>
            </p:extLst>
          </p:nvPr>
        </p:nvGraphicFramePr>
        <p:xfrm>
          <a:off x="914400" y="68580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ocument" r:id="rId3" imgW="7361413" imgH="570530" progId="Word.Document.12">
                  <p:embed/>
                </p:oleObj>
              </mc:Choice>
              <mc:Fallback>
                <p:oleObj name="Document" r:id="rId3" imgW="7361413" imgH="57053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3" y="1371599"/>
            <a:ext cx="7391793" cy="21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00444"/>
              </p:ext>
            </p:extLst>
          </p:nvPr>
        </p:nvGraphicFramePr>
        <p:xfrm>
          <a:off x="914400" y="685800"/>
          <a:ext cx="7361413" cy="4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3" imgW="7361413" imgH="484968" progId="Word.Document.12">
                  <p:embed/>
                </p:oleObj>
              </mc:Choice>
              <mc:Fallback>
                <p:oleObj name="Document" r:id="rId3" imgW="7361413" imgH="48496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84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7395"/>
            <a:ext cx="6858000" cy="23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2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68</TotalTime>
  <Words>196</Words>
  <Application>Microsoft Office PowerPoint</Application>
  <PresentationFormat>On-screen Show (4:3)</PresentationFormat>
  <Paragraphs>157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Narrow</vt:lpstr>
      <vt:lpstr>Times New Roman</vt:lpstr>
      <vt:lpstr>Master slides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 Adeoti</dc:creator>
  <cp:lastModifiedBy>Bilau Daud Adeoti</cp:lastModifiedBy>
  <cp:revision>15</cp:revision>
  <dcterms:created xsi:type="dcterms:W3CDTF">2012-04-09T23:05:27Z</dcterms:created>
  <dcterms:modified xsi:type="dcterms:W3CDTF">2022-01-27T06:08:12Z</dcterms:modified>
</cp:coreProperties>
</file>