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61" r:id="rId5"/>
    <p:sldId id="262" r:id="rId6"/>
    <p:sldId id="270" r:id="rId7"/>
    <p:sldId id="267" r:id="rId8"/>
    <p:sldId id="266" r:id="rId9"/>
    <p:sldId id="271" r:id="rId10"/>
    <p:sldId id="258" r:id="rId11"/>
    <p:sldId id="259" r:id="rId12"/>
    <p:sldId id="260" r:id="rId13"/>
    <p:sldId id="263" r:id="rId14"/>
    <p:sldId id="264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jeet" initials="A" lastIdx="0" clrIdx="0">
    <p:extLst>
      <p:ext uri="{19B8F6BF-5375-455C-9EA6-DF929625EA0E}">
        <p15:presenceInfo xmlns:p15="http://schemas.microsoft.com/office/powerpoint/2012/main" userId="Abhije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Ads Midterm project  - group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Prudential Insurance data mining</a:t>
            </a:r>
          </a:p>
        </p:txBody>
      </p:sp>
    </p:spTree>
    <p:extLst>
      <p:ext uri="{BB962C8B-B14F-4D97-AF65-F5344CB8AC3E}">
        <p14:creationId xmlns:p14="http://schemas.microsoft.com/office/powerpoint/2010/main" val="136389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decision tree – </a:t>
            </a:r>
            <a:r>
              <a:rPr lang="en-US" dirty="0" err="1"/>
              <a:t>Rpart</a:t>
            </a:r>
            <a:r>
              <a:rPr lang="en-US" dirty="0"/>
              <a:t>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016" y="1887673"/>
            <a:ext cx="7388225" cy="4970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5" y="4679950"/>
            <a:ext cx="628078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Ctree</a:t>
            </a:r>
            <a:r>
              <a:rPr lang="en-US" dirty="0"/>
              <a:t>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67" y="2223135"/>
            <a:ext cx="8167053" cy="40796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" y="1956435"/>
            <a:ext cx="50768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9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# Best decision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056978"/>
            <a:ext cx="9991725" cy="2886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55" y="3251073"/>
            <a:ext cx="5047155" cy="360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3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473" y="2426163"/>
            <a:ext cx="94259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Extract 2000 rows from the data (because tuning is very time consuming)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SVM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training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Package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e1071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svm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Tuning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tune.svm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Try gamma from 0.01 to 1, cost from 1 to 100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again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optimal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95371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8" y="2171163"/>
            <a:ext cx="9328772" cy="468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1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vs. actual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9" y="2080852"/>
            <a:ext cx="7805451" cy="4777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80" y="2862580"/>
            <a:ext cx="4572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1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3096" y="1376314"/>
            <a:ext cx="5010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Thank You 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88" y="6581001"/>
            <a:ext cx="2099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***Disclaimer:  Any Question ?</a:t>
            </a:r>
          </a:p>
        </p:txBody>
      </p:sp>
    </p:spTree>
    <p:extLst>
      <p:ext uri="{BB962C8B-B14F-4D97-AF65-F5344CB8AC3E}">
        <p14:creationId xmlns:p14="http://schemas.microsoft.com/office/powerpoint/2010/main" val="117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3345" y="2253005"/>
            <a:ext cx="809676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Data Preprocessing</a:t>
            </a:r>
          </a:p>
          <a:p>
            <a:pPr marL="800100" lvl="1" indent="-342900">
              <a:buAutoNum type="alphaLcPeriod"/>
            </a:pPr>
            <a:r>
              <a:rPr lang="en-US" sz="2000" dirty="0"/>
              <a:t>Changing the data types</a:t>
            </a:r>
          </a:p>
          <a:p>
            <a:pPr marL="800100" lvl="1" indent="-342900">
              <a:buAutoNum type="alphaLcPeriod"/>
            </a:pPr>
            <a:r>
              <a:rPr lang="en-US" sz="2000" dirty="0"/>
              <a:t>Remove columns having more than 30000 </a:t>
            </a:r>
            <a:r>
              <a:rPr lang="en-US" sz="2000" dirty="0" err="1"/>
              <a:t>Nas</a:t>
            </a:r>
            <a:endParaRPr lang="en-US" sz="2000" dirty="0"/>
          </a:p>
          <a:p>
            <a:pPr marL="800100" lvl="1" indent="-342900">
              <a:buAutoNum type="alphaLcPeriod"/>
            </a:pPr>
            <a:r>
              <a:rPr lang="en-US" sz="2000" dirty="0"/>
              <a:t>Insert missing values</a:t>
            </a:r>
          </a:p>
          <a:p>
            <a:pPr marL="800100" lvl="1" indent="-342900">
              <a:buAutoNum type="alphaLcPeriod"/>
            </a:pPr>
            <a:r>
              <a:rPr lang="en-US" sz="2000" dirty="0"/>
              <a:t>Convert the factorial data</a:t>
            </a:r>
          </a:p>
          <a:p>
            <a:pPr marL="800100" lvl="1" indent="-342900">
              <a:buAutoNum type="alphaLcPeriod"/>
            </a:pPr>
            <a:r>
              <a:rPr lang="en-US" sz="2000" dirty="0"/>
              <a:t>Convert columns having more than 6 categories into continuous data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Apply SVM on dataset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Apply linear regression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Apply Decision Tree Algorithms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2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333" y="2100367"/>
            <a:ext cx="7000875" cy="4181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5894" y="2309567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Changing Data 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894" y="3276719"/>
            <a:ext cx="46309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Created generic function for changing</a:t>
            </a:r>
          </a:p>
          <a:p>
            <a:r>
              <a:rPr lang="en-US" dirty="0"/>
              <a:t>Data types</a:t>
            </a:r>
          </a:p>
          <a:p>
            <a:pPr marL="342900" indent="-342900">
              <a:buAutoNum type="arabicPeriod" startAt="2"/>
            </a:pPr>
            <a:r>
              <a:rPr lang="en-US" dirty="0"/>
              <a:t>When imported data, datatypes were either</a:t>
            </a:r>
          </a:p>
          <a:p>
            <a:r>
              <a:rPr lang="en-US" dirty="0"/>
              <a:t>Numeric or integer</a:t>
            </a:r>
          </a:p>
          <a:p>
            <a:r>
              <a:rPr lang="en-US" dirty="0"/>
              <a:t>3. In documentation some of the columns </a:t>
            </a:r>
          </a:p>
          <a:p>
            <a:r>
              <a:rPr lang="en-US" dirty="0"/>
              <a:t>having datatype as factor.</a:t>
            </a:r>
          </a:p>
        </p:txBody>
      </p:sp>
    </p:spTree>
    <p:extLst>
      <p:ext uri="{BB962C8B-B14F-4D97-AF65-F5344CB8AC3E}">
        <p14:creationId xmlns:p14="http://schemas.microsoft.com/office/powerpoint/2010/main" val="285795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390" y="2373284"/>
            <a:ext cx="7412610" cy="421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2194" y="3000981"/>
            <a:ext cx="43009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Deleted columns having more than 30k</a:t>
            </a:r>
          </a:p>
          <a:p>
            <a:r>
              <a:rPr lang="en-US" dirty="0"/>
              <a:t>Blank values.</a:t>
            </a:r>
          </a:p>
          <a:p>
            <a:pPr marL="342900" indent="-342900">
              <a:buAutoNum type="arabicPeriod" startAt="2"/>
            </a:pPr>
            <a:r>
              <a:rPr lang="en-US" dirty="0"/>
              <a:t>Because if we don’t omit those columns</a:t>
            </a:r>
          </a:p>
          <a:p>
            <a:r>
              <a:rPr lang="en-US" dirty="0"/>
              <a:t>It will be like we are predicting for more </a:t>
            </a:r>
          </a:p>
          <a:p>
            <a:r>
              <a:rPr lang="en-US" dirty="0"/>
              <a:t>Records from small number of training data.</a:t>
            </a:r>
          </a:p>
          <a:p>
            <a:r>
              <a:rPr lang="en-US" dirty="0"/>
              <a:t>3. Inserting missing values by mean.</a:t>
            </a:r>
          </a:p>
        </p:txBody>
      </p:sp>
    </p:spTree>
    <p:extLst>
      <p:ext uri="{BB962C8B-B14F-4D97-AF65-F5344CB8AC3E}">
        <p14:creationId xmlns:p14="http://schemas.microsoft.com/office/powerpoint/2010/main" val="254067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1943100"/>
            <a:ext cx="7048500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894" y="2854960"/>
            <a:ext cx="442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Transform from categorical to continuous</a:t>
            </a:r>
          </a:p>
          <a:p>
            <a:pPr marL="342900" indent="-342900">
              <a:buAutoNum type="arabicPeriod"/>
            </a:pPr>
            <a:r>
              <a:rPr lang="en-US" dirty="0"/>
              <a:t>Example, if columns has 3 factors, then</a:t>
            </a:r>
          </a:p>
          <a:p>
            <a:r>
              <a:rPr lang="en-US" dirty="0"/>
              <a:t>We will split that into three columns.</a:t>
            </a:r>
          </a:p>
          <a:p>
            <a:r>
              <a:rPr lang="en-US" dirty="0"/>
              <a:t>For 1</a:t>
            </a:r>
            <a:r>
              <a:rPr lang="en-US" baseline="30000" dirty="0"/>
              <a:t>st</a:t>
            </a:r>
            <a:r>
              <a:rPr lang="en-US" dirty="0"/>
              <a:t> category- 100</a:t>
            </a:r>
          </a:p>
          <a:p>
            <a:r>
              <a:rPr lang="en-US" dirty="0"/>
              <a:t>For 2</a:t>
            </a:r>
            <a:r>
              <a:rPr lang="en-US" baseline="30000" dirty="0"/>
              <a:t>nd</a:t>
            </a:r>
            <a:r>
              <a:rPr lang="en-US" dirty="0"/>
              <a:t> category- 010</a:t>
            </a:r>
          </a:p>
          <a:p>
            <a:r>
              <a:rPr lang="en-US" dirty="0"/>
              <a:t>For 3</a:t>
            </a:r>
            <a:r>
              <a:rPr lang="en-US" baseline="30000" dirty="0"/>
              <a:t>rd</a:t>
            </a:r>
            <a:r>
              <a:rPr lang="en-US" dirty="0"/>
              <a:t> category- 001</a:t>
            </a:r>
          </a:p>
        </p:txBody>
      </p:sp>
    </p:spTree>
    <p:extLst>
      <p:ext uri="{BB962C8B-B14F-4D97-AF65-F5344CB8AC3E}">
        <p14:creationId xmlns:p14="http://schemas.microsoft.com/office/powerpoint/2010/main" val="144341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continuous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247582"/>
            <a:ext cx="10700738" cy="20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8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024" y="2142699"/>
            <a:ext cx="10581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 new predictive model has been built with just the above significant variables.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Those columns with less p value are selected since they are significant variables</a:t>
            </a:r>
          </a:p>
          <a:p>
            <a:pPr lvl="0"/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new model has a high R-Squared value which means the model has higher predictive power</a:t>
            </a:r>
          </a:p>
          <a:p>
            <a:pPr lvl="0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was applied on a test data and the results are compared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root Mean Square error(RMSE) is evaluated </a:t>
            </a:r>
            <a:r>
              <a:rPr lang="en-US" sz="2000"/>
              <a:t>to determine the </a:t>
            </a:r>
            <a:r>
              <a:rPr lang="en-US" sz="2000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93913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Linear Regression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4" y="1910687"/>
            <a:ext cx="11748575" cy="48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2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075815"/>
            <a:ext cx="8496300" cy="40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323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212</TotalTime>
  <Words>332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Gill Sans MT</vt:lpstr>
      <vt:lpstr>华文中宋</vt:lpstr>
      <vt:lpstr>Wingdings 2</vt:lpstr>
      <vt:lpstr>Dividend</vt:lpstr>
      <vt:lpstr>Ads Midterm project  - group 8</vt:lpstr>
      <vt:lpstr>Overview</vt:lpstr>
      <vt:lpstr>Data Pre-processing</vt:lpstr>
      <vt:lpstr>Data Pre-processing</vt:lpstr>
      <vt:lpstr>Data Pre-processing</vt:lpstr>
      <vt:lpstr>Converting to continuous data</vt:lpstr>
      <vt:lpstr>Linear Regression</vt:lpstr>
      <vt:lpstr>Plot Linear Regression</vt:lpstr>
      <vt:lpstr>Error</vt:lpstr>
      <vt:lpstr>Regression decision tree – Rpart Algorithm</vt:lpstr>
      <vt:lpstr>Ctree algorithm</vt:lpstr>
      <vt:lpstr>Random forest # Best decision tree</vt:lpstr>
      <vt:lpstr>SVM</vt:lpstr>
      <vt:lpstr>Tuning result</vt:lpstr>
      <vt:lpstr>Prediction vs. actual values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Midterm project  - group 8</dc:title>
  <dc:creator>Abhijeet</dc:creator>
  <cp:lastModifiedBy>Abhijeet</cp:lastModifiedBy>
  <cp:revision>26</cp:revision>
  <dcterms:created xsi:type="dcterms:W3CDTF">2016-10-26T15:08:48Z</dcterms:created>
  <dcterms:modified xsi:type="dcterms:W3CDTF">2016-10-26T20:54:08Z</dcterms:modified>
</cp:coreProperties>
</file>