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43001" y="2032001"/>
            <a:ext cx="6858000" cy="1396630"/>
          </a:xfrm>
        </p:spPr>
        <p:txBody>
          <a:bodyPr rIns="25400" anchor="b">
            <a:noAutofit/>
          </a:bodyPr>
          <a:lstStyle>
            <a:lvl1pPr algn="ctr">
              <a:defRPr sz="4800" spc="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143001" y="3587404"/>
            <a:ext cx="6858000" cy="1021031"/>
          </a:xfrm>
        </p:spPr>
        <p:txBody>
          <a:bodyPr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923ED0-9AC0-4F34-ABCA-4B6795D6D0A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28649" y="2473126"/>
            <a:ext cx="7886701" cy="1911747"/>
          </a:xfrm>
        </p:spPr>
        <p:txBody>
          <a:bodyPr rtlCol="0" anchor="ctr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单击此处编辑标题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28921A-3659-40E6-BF05-B007AA185C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六边形 9"/>
          <p:cNvSpPr/>
          <p:nvPr>
            <p:custDataLst>
              <p:tags r:id="rId7"/>
            </p:custDataLst>
          </p:nvPr>
        </p:nvSpPr>
        <p:spPr>
          <a:xfrm>
            <a:off x="118462" y="443234"/>
            <a:ext cx="383949" cy="441964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2400" noProof="1">
              <a:latin typeface="微软雅黑" charset="-122"/>
              <a:cs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image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3780" r="3660"/>
          <a:stretch>
            <a:fillRect/>
          </a:stretch>
        </p:blipFill>
        <p:spPr>
          <a:xfrm rot="5400000">
            <a:off x="-1006316" y="1336675"/>
            <a:ext cx="5153501" cy="4185285"/>
          </a:xfrm>
          <a:prstGeom prst="rect">
            <a:avLst/>
          </a:prstGeom>
        </p:spPr>
      </p:pic>
      <p:sp>
        <p:nvSpPr>
          <p:cNvPr id="5" name="六边形 4"/>
          <p:cNvSpPr/>
          <p:nvPr>
            <p:custDataLst>
              <p:tags r:id="rId4"/>
            </p:custDataLst>
          </p:nvPr>
        </p:nvSpPr>
        <p:spPr>
          <a:xfrm>
            <a:off x="2711054" y="2924175"/>
            <a:ext cx="879872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cs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923929" y="2673627"/>
            <a:ext cx="3455876" cy="816646"/>
          </a:xfrm>
        </p:spPr>
        <p:txBody>
          <a:bodyPr rIns="63500" anchor="b">
            <a:noAutofit/>
          </a:bodyPr>
          <a:lstStyle>
            <a:lvl1pPr>
              <a:defRPr sz="3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923928" y="3571479"/>
            <a:ext cx="3455876" cy="682469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2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2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2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2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fld id="{BD269E1A-4DF9-4A6A-B519-38EBE42E33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502444" y="442913"/>
            <a:ext cx="813911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502444" y="952500"/>
            <a:ext cx="8139113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606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291" y="6350000"/>
            <a:ext cx="2969419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00">
              <a:latin typeface="微软雅黑" charset="-122"/>
              <a:cs typeface="微软雅黑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 spc="20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9pPr>
    </p:titleStyle>
    <p:bodyStyle>
      <a:lvl1pPr marL="171450" indent="-17145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1pPr>
      <a:lvl2pPr marL="5143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2pPr>
      <a:lvl3pPr marL="8572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3pPr>
      <a:lvl4pPr marL="12001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4pPr>
      <a:lvl5pPr marL="15430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/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宋体" pitchFamily="2" charset="-122"/>
              </a:rPr>
              <a:t>ECE470 Final Presentation</a:t>
            </a:r>
            <a:endParaRPr lang="en-US" sz="4400" kern="1200" baseline="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defTabSz="914400">
              <a:buClrTx/>
              <a:buSzTx/>
              <a:buFontTx/>
            </a:pPr>
            <a:r>
              <a:rPr lang="en-US" kern="1200" baseline="0">
                <a:latin typeface="Arial" panose="020B0604020202020204" pitchFamily="34" charset="0"/>
                <a:ea typeface="宋体" pitchFamily="2" charset="-122"/>
              </a:rPr>
              <a:t>Weiang Wang   Yuhao Wang</a:t>
            </a:r>
            <a:endParaRPr lang="en-US" kern="1200" baseline="0">
              <a:latin typeface="Arial" panose="020B0604020202020204" pitchFamily="34" charset="0"/>
              <a:ea typeface="宋体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kern="1200" baseline="0">
                <a:latin typeface="Arial" panose="020B0604020202020204" pitchFamily="34" charset="0"/>
                <a:ea typeface="宋体" pitchFamily="2" charset="-122"/>
              </a:rPr>
              <a:t>Yixuan Li     Yiming Li </a:t>
            </a:r>
            <a:r>
              <a:rPr lang="en-US" sz="3200" kern="1200" baseline="0">
                <a:latin typeface="Arial" panose="020B0604020202020204" pitchFamily="34" charset="0"/>
                <a:ea typeface="宋体" pitchFamily="2" charset="-122"/>
              </a:rPr>
              <a:t>              </a:t>
            </a:r>
            <a:endParaRPr lang="en-US" sz="3200" kern="1200" baseline="0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510544"/>
            <a:ext cx="8139178" cy="441964"/>
          </a:xfrm>
        </p:spPr>
        <p:txBody>
          <a:bodyPr/>
          <a:p>
            <a:pPr algn="l"/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68730"/>
            <a:ext cx="3980815" cy="3081655"/>
          </a:xfrm>
        </p:spPr>
        <p:txBody>
          <a:bodyPr/>
          <a:p>
            <a:pPr marL="0" indent="457200">
              <a:buNone/>
            </a:pPr>
            <a:r>
              <a:rPr lang="zh-CN" altLang="en-US" sz="1600" b="1">
                <a:solidFill>
                  <a:schemeClr val="accent6">
                    <a:lumMod val="75000"/>
                  </a:schemeClr>
                </a:solidFill>
                <a:latin typeface="Chalkboard Regular" panose="03050602040202020205" charset="0"/>
                <a:cs typeface="Chalkboard Regular" panose="03050602040202020205" charset="0"/>
              </a:rPr>
              <a:t>Have you ever been lying in bed, wanting to grab a drink or a snack, but not wanting to get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Chalkboard Regular" panose="03050602040202020205" charset="0"/>
                <a:cs typeface="Chalkboard Regular" panose="03050602040202020205" charset="0"/>
              </a:rPr>
              <a:t> </a:t>
            </a:r>
            <a:r>
              <a:rPr lang="zh-CN" altLang="en-US" sz="1600" b="1">
                <a:solidFill>
                  <a:schemeClr val="accent6">
                    <a:lumMod val="75000"/>
                  </a:schemeClr>
                </a:solidFill>
                <a:latin typeface="Chalkboard Regular" panose="03050602040202020205" charset="0"/>
                <a:cs typeface="Chalkboard Regular" panose="03050602040202020205" charset="0"/>
              </a:rPr>
              <a:t>out of bed?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  <a:latin typeface="Chalkboard Regular" panose="03050602040202020205" charset="0"/>
                <a:cs typeface="Chalkboard Regular" panose="03050602040202020205" charset="0"/>
              </a:rPr>
              <a:t> </a:t>
            </a:r>
            <a:endParaRPr lang="zh-CN" altLang="en-US" sz="1600">
              <a:solidFill>
                <a:schemeClr val="accent6">
                  <a:lumMod val="75000"/>
                </a:schemeClr>
              </a:solidFill>
              <a:latin typeface="Chalkboard Regular" panose="03050602040202020205" charset="0"/>
              <a:cs typeface="Chalkboard Regular" panose="03050602040202020205" charset="0"/>
            </a:endParaRPr>
          </a:p>
          <a:p>
            <a:pPr marL="0" indent="457200">
              <a:buNone/>
            </a:pP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Chalkboard Regular" panose="03050602040202020205" charset="0"/>
                <a:cs typeface="Chalkboard Regular" panose="03050602040202020205" charset="0"/>
              </a:rPr>
              <a:t>H</a:t>
            </a:r>
            <a:r>
              <a:rPr lang="zh-CN" altLang="en-US" sz="1600" b="1">
                <a:solidFill>
                  <a:schemeClr val="accent6">
                    <a:lumMod val="75000"/>
                  </a:schemeClr>
                </a:solidFill>
                <a:latin typeface="Chalkboard Regular" panose="03050602040202020205" charset="0"/>
                <a:cs typeface="Chalkboard Regular" panose="03050602040202020205" charset="0"/>
              </a:rPr>
              <a:t>ave you ever sat comfortably on the couch watching TV but refused to get up and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Chalkboard Regular" panose="03050602040202020205" charset="0"/>
                <a:cs typeface="Chalkboard Regular" panose="03050602040202020205" charset="0"/>
              </a:rPr>
              <a:t> </a:t>
            </a:r>
            <a:r>
              <a:rPr lang="zh-CN" altLang="en-US" sz="1600" b="1">
                <a:solidFill>
                  <a:schemeClr val="accent6">
                    <a:lumMod val="75000"/>
                  </a:schemeClr>
                </a:solidFill>
                <a:latin typeface="Chalkboard Regular" panose="03050602040202020205" charset="0"/>
                <a:cs typeface="Chalkboard Regular" panose="03050602040202020205" charset="0"/>
              </a:rPr>
              <a:t>grab some snacks?</a:t>
            </a:r>
            <a:endParaRPr lang="zh-CN" altLang="en-US" sz="1600" b="1">
              <a:solidFill>
                <a:schemeClr val="accent6">
                  <a:lumMod val="75000"/>
                </a:schemeClr>
              </a:solidFill>
              <a:latin typeface="Chalkboard Regular" panose="03050602040202020205" charset="0"/>
              <a:cs typeface="Chalkboard Regular" panose="03050602040202020205" charset="0"/>
            </a:endParaRPr>
          </a:p>
          <a:p>
            <a:pPr marL="0" indent="0">
              <a:buNone/>
            </a:pPr>
            <a:endParaRPr lang="zh-CN" altLang="en-US" sz="1600">
              <a:latin typeface="Chalkboard Regular" panose="03050602040202020205" charset="0"/>
              <a:cs typeface="Chalkboard Regular" panose="03050602040202020205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9670" y="4509135"/>
            <a:ext cx="6804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Chalkboard Regular" panose="03050602040202020205" charset="0"/>
                <a:cs typeface="Chalkboard Regular" panose="03050602040202020205" charset="0"/>
                <a:sym typeface="+mn-ea"/>
              </a:rPr>
              <a:t>Now we have a solution for that. With only two ur3 robots arms, one camera and one car, we</a:t>
            </a:r>
            <a:r>
              <a:rPr lang="en-US" altLang="zh-CN" b="1">
                <a:latin typeface="Chalkboard Regular" panose="03050602040202020205" charset="0"/>
                <a:cs typeface="Chalkboard Regular" panose="03050602040202020205" charset="0"/>
                <a:sym typeface="+mn-ea"/>
              </a:rPr>
              <a:t> </a:t>
            </a:r>
            <a:r>
              <a:rPr lang="zh-CN" altLang="en-US" b="1">
                <a:latin typeface="Chalkboard Regular" panose="03050602040202020205" charset="0"/>
                <a:cs typeface="Chalkboard Regular" panose="03050602040202020205" charset="0"/>
                <a:sym typeface="+mn-ea"/>
              </a:rPr>
              <a:t>can deliver food from kitchen to where you are.</a:t>
            </a:r>
            <a:endParaRPr lang="zh-CN" altLang="en-US" b="1">
              <a:latin typeface="Chalkboard Regular" panose="03050602040202020205" charset="0"/>
              <a:cs typeface="Chalkboard Regular" panose="03050602040202020205" charset="0"/>
            </a:endParaRPr>
          </a:p>
          <a:p>
            <a:endParaRPr lang="zh-CN" altLang="en-US" b="1">
              <a:latin typeface="Chalkboard Regular" panose="03050602040202020205" charset="0"/>
              <a:cs typeface="Chalkboard Regular" panose="03050602040202020205" charset="0"/>
            </a:endParaRPr>
          </a:p>
        </p:txBody>
      </p:sp>
      <p:pic>
        <p:nvPicPr>
          <p:cNvPr id="6" name="图片 5" descr="robot_arm_int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1772285"/>
            <a:ext cx="3594100" cy="226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1120000">
            <a:off x="1030923" y="2829560"/>
            <a:ext cx="70821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 for watching!</a:t>
            </a:r>
            <a:endParaRPr lang="en-US" altLang="zh-CN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0196576"/>
  <p:tag name="KSO_WM_TEMPLATE_SUBCATEGORY" val="0"/>
  <p:tag name="KSO_WM_TEMPLATE_THUMBS_INDEX" val="1"/>
</p:tagLst>
</file>

<file path=ppt/tags/tag65.xml><?xml version="1.0" encoding="utf-8"?>
<p:tagLst xmlns:p="http://schemas.openxmlformats.org/presentationml/2006/main">
  <p:tag name="COMMONDATA" val="eyJoZGlkIjoiNTg5OTQ2YzUzNzcxYTA0NDBlYWUwNWMyNmY2ZDkzMT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文字</Application>
  <PresentationFormat/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6" baseType="lpstr">
      <vt:lpstr>Arial</vt:lpstr>
      <vt:lpstr>宋体</vt:lpstr>
      <vt:lpstr>Wingdings</vt:lpstr>
      <vt:lpstr>汉仪书宋二KW</vt:lpstr>
      <vt:lpstr>微软雅黑</vt:lpstr>
      <vt:lpstr>汉仪旗黑</vt:lpstr>
      <vt:lpstr>宋体</vt:lpstr>
      <vt:lpstr>Arial Unicode MS</vt:lpstr>
      <vt:lpstr>Calibri</vt:lpstr>
      <vt:lpstr>Helvetica Neue</vt:lpstr>
      <vt:lpstr>黑体</vt:lpstr>
      <vt:lpstr>汉仪中黑KW</vt:lpstr>
      <vt:lpstr>微软雅黑</vt:lpstr>
      <vt:lpstr>Times New Roman Regular</vt:lpstr>
      <vt:lpstr>Arial Bold</vt:lpstr>
      <vt:lpstr>报隶-简</vt:lpstr>
      <vt:lpstr>BM Yeonsung</vt:lpstr>
      <vt:lpstr>BM Kirang Haerang</vt:lpstr>
      <vt:lpstr>Brush Script MT</vt:lpstr>
      <vt:lpstr>Chalkboard Regular</vt:lpstr>
      <vt:lpstr>Arial Regular</vt:lpstr>
      <vt:lpstr>1_Office 主题​​</vt:lpstr>
      <vt:lpstr>ECE470 Final Presentation</vt:lpstr>
      <vt:lpstr>Introduction</vt:lpstr>
      <vt:lpstr>Video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ECE470 Final Presentation</dc:title>
  <dc:creator>DELL</dc:creator>
  <cp:lastModifiedBy>WPS_1602076239</cp:lastModifiedBy>
  <cp:revision>5</cp:revision>
  <dcterms:created xsi:type="dcterms:W3CDTF">2022-12-06T18:40:22Z</dcterms:created>
  <dcterms:modified xsi:type="dcterms:W3CDTF">2022-12-06T18:40:22Z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F17478F5BE0B2567348B8F63087BA7B7</vt:lpwstr>
  </property>
</Properties>
</file>