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352" r:id="rId2"/>
    <p:sldId id="325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43" autoAdjust="0"/>
  </p:normalViewPr>
  <p:slideViewPr>
    <p:cSldViewPr snapToGrid="0" snapToObjects="1">
      <p:cViewPr>
        <p:scale>
          <a:sx n="66" d="100"/>
          <a:sy n="66" d="100"/>
        </p:scale>
        <p:origin x="874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</a:t>
            </a:r>
            <a:r>
              <a:rPr lang="en-US"/>
              <a:t>in poems.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 err="1"/>
              <a:t>Songci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lang="en-US" b="1" dirty="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Market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Targeting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Stock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President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Election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zh-CN" altLang="en-US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altLang="zh-CN" b="1" dirty="0">
              <a:solidFill>
                <a:srgbClr val="1845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mr-IN" altLang="zh-CN" b="1" dirty="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lang="en-US" b="1" dirty="0">
              <a:solidFill>
                <a:srgbClr val="18453B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125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Noto Sans Symbols</vt:lpstr>
      <vt:lpstr>Arial</vt:lpstr>
      <vt:lpstr>Calibri</vt:lpstr>
      <vt:lpstr>MSU Template 1</vt:lpstr>
      <vt:lpstr>Songci</vt:lpstr>
      <vt:lpstr>Genetic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cp:lastModifiedBy>Wang Wei</cp:lastModifiedBy>
  <cp:revision>164</cp:revision>
  <dcterms:modified xsi:type="dcterms:W3CDTF">2017-04-23T14:56:39Z</dcterms:modified>
</cp:coreProperties>
</file>