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6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59" r:id="rId12"/>
    <p:sldId id="384" r:id="rId13"/>
    <p:sldId id="376" r:id="rId14"/>
    <p:sldId id="378" r:id="rId15"/>
    <p:sldId id="386" r:id="rId16"/>
    <p:sldId id="389" r:id="rId17"/>
    <p:sldId id="379" r:id="rId18"/>
    <p:sldId id="387" r:id="rId19"/>
    <p:sldId id="369" r:id="rId20"/>
    <p:sldId id="370" r:id="rId21"/>
    <p:sldId id="371" r:id="rId22"/>
    <p:sldId id="372" r:id="rId23"/>
    <p:sldId id="375" r:id="rId24"/>
    <p:sldId id="3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6" autoAdjust="0"/>
    <p:restoredTop sz="86880" autoAdjust="0"/>
  </p:normalViewPr>
  <p:slideViewPr>
    <p:cSldViewPr snapToGrid="0" snapToObjects="1">
      <p:cViewPr varScale="1">
        <p:scale>
          <a:sx n="55" d="100"/>
          <a:sy n="55" d="100"/>
        </p:scale>
        <p:origin x="141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</dgm:pt>
    <dgm:pt modelId="{BF13BF8A-E832-B447-A285-8E80CBE7359C}" type="pres">
      <dgm:prSet presAssocID="{A18A7D2C-3BC2-D945-A3A4-ABD704228EA2}" presName="connTx" presStyleLbl="parChTrans1D2" presStyleIdx="0" presStyleCnt="2"/>
      <dgm:spPr/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</dgm:pt>
    <dgm:pt modelId="{5E2D0C74-3A34-B545-B820-808299CE513D}" type="pres">
      <dgm:prSet presAssocID="{C1693763-07AF-B84E-881E-776EC0EE8F4D}" presName="connTx" presStyleLbl="parChTrans1D3" presStyleIdx="0" presStyleCnt="3"/>
      <dgm:spPr/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</dgm:pt>
    <dgm:pt modelId="{24C86F7B-A12F-934A-B828-07256D307302}" type="pres">
      <dgm:prSet presAssocID="{8617981D-8A27-BB44-A72E-06F436C79E74}" presName="connTx" presStyleLbl="parChTrans1D2" presStyleIdx="1" presStyleCnt="2"/>
      <dgm:spPr/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</dgm:pt>
    <dgm:pt modelId="{4E24C0A5-7312-3A44-A3DF-A285D6B98DA5}" type="pres">
      <dgm:prSet presAssocID="{9F6BA115-75B2-C743-813C-EDC71990D30B}" presName="connTx" presStyleLbl="parChTrans1D3" presStyleIdx="1" presStyleCnt="3"/>
      <dgm:spPr/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</dgm:pt>
    <dgm:pt modelId="{E5419A3D-4F2A-D542-9919-685B736B5912}" type="pres">
      <dgm:prSet presAssocID="{2A657872-6060-2343-8129-68135F3F009C}" presName="connTx" presStyleLbl="parChTrans1D3" presStyleIdx="2" presStyleCnt="3"/>
      <dgm:spPr/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Approaches</a:t>
          </a:r>
          <a:endParaRPr lang="en-US" sz="21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Traditional</a:t>
          </a:r>
          <a:endParaRPr lang="en-US" sz="21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Genetic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Algorithm</a:t>
          </a:r>
          <a:endParaRPr lang="en-US" sz="21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Machine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Learning</a:t>
          </a:r>
          <a:endParaRPr lang="en-US" sz="21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Recurrent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Neural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Network</a:t>
          </a:r>
          <a:endParaRPr lang="en-US" sz="21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Generative Adversarial Networks</a:t>
          </a:r>
          <a:endParaRPr lang="en-US" sz="21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r>
              <a:rPr lang="en-US" dirty="0"/>
              <a:t>Strictly follows format</a:t>
            </a:r>
          </a:p>
          <a:p>
            <a:r>
              <a:rPr lang="en-US" dirty="0"/>
              <a:t>Meaningful poem.</a:t>
            </a:r>
          </a:p>
          <a:p>
            <a:r>
              <a:rPr lang="en-US" altLang="zh-CN" dirty="0"/>
              <a:t>It need a</a:t>
            </a:r>
            <a:r>
              <a:rPr lang="en-US" dirty="0"/>
              <a:t> large set of prior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59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2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09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recurrent neural network can be thought of as multiple copies of the same network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r>
              <a:rPr lang="zh-CN" altLang="zh-CN" dirty="0"/>
              <a:t>%</a:t>
            </a:r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</a:p>
          <a:p>
            <a:r>
              <a:rPr lang="en-US" altLang="zh-CN" dirty="0"/>
              <a:t>%</a:t>
            </a:r>
          </a:p>
          <a:p>
            <a:r>
              <a:rPr lang="en-US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layer’s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RNN</a:t>
            </a:r>
            <a:r>
              <a:rPr lang="en-US" baseline="0" dirty="0"/>
              <a:t> is </a:t>
            </a:r>
            <a:r>
              <a:rPr lang="en-US" baseline="0" dirty="0" err="1"/>
              <a:t>flexibile</a:t>
            </a:r>
            <a:r>
              <a:rPr lang="en-US" baseline="0" dirty="0"/>
              <a:t> on its input size and output size, it does have limitations. </a:t>
            </a:r>
          </a:p>
          <a:p>
            <a:endParaRPr lang="en-US" baseline="0" dirty="0"/>
          </a:p>
          <a:p>
            <a:r>
              <a:rPr lang="en-US" baseline="0" dirty="0"/>
              <a:t>When</a:t>
            </a:r>
            <a:r>
              <a:rPr lang="zh-CN" altLang="en-US" baseline="0" dirty="0"/>
              <a:t> </a:t>
            </a:r>
            <a:r>
              <a:rPr lang="en-US" baseline="0" dirty="0"/>
              <a:t>the gap between the relevant information and the place that 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formation</a:t>
            </a:r>
            <a:r>
              <a:rPr lang="zh-CN" altLang="en-US" baseline="0" dirty="0"/>
              <a:t> </a:t>
            </a:r>
            <a:r>
              <a:rPr lang="en-US" baseline="0" dirty="0"/>
              <a:t>needed is large</a:t>
            </a:r>
            <a:r>
              <a:rPr lang="zh-CN" altLang="en-US" baseline="0" dirty="0"/>
              <a:t> </a:t>
            </a:r>
            <a:r>
              <a:rPr lang="en-US" baseline="0" dirty="0"/>
              <a:t>, RNNs cannot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handle</a:t>
            </a:r>
            <a:r>
              <a:rPr lang="zh-CN" altLang="en-US" baseline="0" dirty="0"/>
              <a:t> </a:t>
            </a:r>
            <a:r>
              <a:rPr lang="en-US" altLang="zh-CN" baseline="0" dirty="0"/>
              <a:t>such “long-term dependencies.”</a:t>
            </a:r>
            <a:r>
              <a:rPr lang="zh-CN" altLang="en-US" baseline="0" dirty="0"/>
              <a:t> </a:t>
            </a:r>
            <a:r>
              <a:rPr lang="en-US" altLang="zh-CN" baseline="0" dirty="0"/>
              <a:t>t</a:t>
            </a:r>
          </a:p>
          <a:p>
            <a:endParaRPr lang="en-US" baseline="0" dirty="0"/>
          </a:p>
          <a:p>
            <a:r>
              <a:rPr lang="en-US" baseline="0" dirty="0"/>
              <a:t>To solve this problem, we use a special kind of Recurrent neural network, 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SLTM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also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recursive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structure,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but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repeated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instead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baseline="0" dirty="0"/>
              <a:t>sigmoid layer called the “forget gate layer</a:t>
            </a:r>
            <a:r>
              <a:rPr lang="en-US" altLang="zh-CN" baseline="0" dirty="0"/>
              <a:t>.</a:t>
            </a:r>
            <a:r>
              <a:rPr lang="zh-CN" altLang="en-US" baseline="0" dirty="0"/>
              <a:t> </a:t>
            </a:r>
            <a:r>
              <a:rPr lang="en-US" baseline="0" dirty="0"/>
              <a:t>Each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can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information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going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throw</a:t>
            </a:r>
            <a:r>
              <a:rPr lang="zh-CN" altLang="en-US" baseline="0" dirty="0"/>
              <a:t> </a:t>
            </a:r>
            <a:r>
              <a:rPr lang="en-US" altLang="zh-CN" baseline="0" dirty="0"/>
              <a:t>away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state.</a:t>
            </a:r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second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decides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 information we’re going to store in the cell state.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last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 what we’re going to output.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510986" y="1728787"/>
            <a:ext cx="8175812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Poetic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 err="1"/>
              <a:t>Ci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Du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and 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24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 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Poem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大</a:t>
            </a:r>
            <a:endParaRPr lang="en-US" sz="1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漠</a:t>
            </a:r>
            <a:endParaRPr lang="en-US" sz="18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孤</a:t>
            </a:r>
            <a:endParaRPr lang="en-US" sz="1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烟</a:t>
            </a:r>
            <a:endParaRPr lang="en-US" sz="1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28743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直</a:t>
            </a:r>
            <a:endParaRPr lang="en-US" sz="1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41346" y="5635557"/>
            <a:ext cx="10826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&lt;</a:t>
            </a:r>
            <a:r>
              <a:rPr lang="en-US" altLang="zh-CN" sz="1800" b="1" dirty="0"/>
              <a:t>SART&gt;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大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漠</a:t>
            </a:r>
            <a:endParaRPr lang="en-US" sz="1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孤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烟</a:t>
            </a:r>
            <a:endParaRPr lang="en-US" sz="1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116269" y="2420919"/>
            <a:ext cx="4154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直</a:t>
            </a:r>
            <a:endParaRPr 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9416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&lt;</a:t>
            </a:r>
            <a:r>
              <a:rPr lang="en-US" altLang="zh-CN" sz="1800" b="1" dirty="0"/>
              <a:t>END&gt;</a:t>
            </a:r>
            <a:endParaRPr lang="en-US" sz="18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0873" y="564838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</a:t>
            </a:r>
            <a:r>
              <a:rPr lang="en-US" sz="1600" b="1" dirty="0"/>
              <a:t>Training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Input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52151" y="2453228"/>
            <a:ext cx="160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</a:t>
            </a:r>
            <a:r>
              <a:rPr lang="en-US" sz="1600" b="1" dirty="0"/>
              <a:t>Target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Output</a:t>
            </a:r>
            <a:r>
              <a:rPr lang="zh-CN" altLang="en-US" sz="1600" b="1" dirty="0"/>
              <a:t>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17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</a:rPr>
              <a:t>-</a:t>
            </a:r>
            <a:r>
              <a:rPr lang="zh-CN" altLang="en-US" sz="1800" dirty="0">
                <a:solidFill>
                  <a:srgbClr val="595959"/>
                </a:solidFill>
              </a:rPr>
              <a:t> </a:t>
            </a:r>
            <a:r>
              <a:rPr lang="en-US" sz="1800" dirty="0">
                <a:solidFill>
                  <a:srgbClr val="595959"/>
                </a:solidFill>
              </a:rPr>
              <a:t>A plume of smoke rises up into the evening sky of the Great Desert</a:t>
            </a: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 (GANs)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/>
              <a:t>Generative 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“Criminal”</a:t>
                </a:r>
              </a:p>
              <a:p>
                <a:pPr algn="ctr"/>
                <a:r>
                  <a:rPr lang="en-US" altLang="zh-CN" b="1" dirty="0"/>
                  <a:t>Generator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“Police”</a:t>
                </a:r>
              </a:p>
              <a:p>
                <a:pPr algn="ctr"/>
                <a:r>
                  <a:rPr lang="en-US" altLang="zh-CN" b="1" dirty="0"/>
                  <a:t>Discriminator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/>
              <a:t>SeqGAN</a:t>
            </a:r>
            <a:r>
              <a:rPr lang="en-US" altLang="zh-CN" sz="1100" dirty="0"/>
              <a:t>: sequence generative adversarial nets with policy gradient." </a:t>
            </a:r>
            <a:r>
              <a:rPr lang="en-US" altLang="zh-CN" sz="1100" i="1" dirty="0"/>
              <a:t>AAAI 2017</a:t>
            </a:r>
            <a:r>
              <a:rPr lang="en-US" altLang="zh-CN" sz="1100" dirty="0"/>
              <a:t> (2017).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别来已是二十年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my friends whether plums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佳人含笑立尊前</a:t>
            </a:r>
            <a:r>
              <a:rPr lang="zh-CN" altLang="zh-CN" sz="2000" dirty="0">
                <a:solidFill>
                  <a:srgbClr val="404040"/>
                </a:solidFill>
              </a:rPr>
              <a:t>。</a:t>
            </a:r>
            <a:r>
              <a:rPr lang="en-US" sz="2000" dirty="0">
                <a:solidFill>
                  <a:srgbClr val="404040"/>
                </a:solidFill>
              </a:rPr>
              <a:t>My loved one stand in front of me with s</a:t>
            </a:r>
            <a:r>
              <a:rPr lang="en-US" altLang="zh-CN" sz="2000" dirty="0">
                <a:solidFill>
                  <a:srgbClr val="404040"/>
                </a:solidFill>
              </a:rPr>
              <a:t>mile</a:t>
            </a:r>
            <a:r>
              <a:rPr lang="en-US" sz="2000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</a:t>
            </a:r>
            <a:r>
              <a:rPr lang="zh-CN" altLang="en-US" dirty="0"/>
              <a:t> </a:t>
            </a:r>
            <a:r>
              <a:rPr lang="en-US" dirty="0"/>
              <a:t>Network</a:t>
            </a:r>
            <a:r>
              <a:rPr lang="zh-CN" altLang="en-US" dirty="0"/>
              <a:t> </a:t>
            </a:r>
            <a:r>
              <a:rPr lang="en-US" dirty="0"/>
              <a:t>Result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</a:t>
            </a:r>
            <a:r>
              <a:rPr lang="en-US" altLang="zh-CN" dirty="0"/>
              <a:t>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021585"/>
            <a:ext cx="7315200" cy="4751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溪头晚月砧残梦，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moonlight reflected from 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lightened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withering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dream.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沙巷桥边雨吹长。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drizzle in the night blew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 alley near a bridge.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桃花渡有故潭冰。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Ice from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pond remains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Peach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Blossom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ferry.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落叶斑斑飘雨后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colorful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锦衣幽锁白山流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Brocade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packed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rivers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对酒难高雁远休。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goblet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wild goose flying away.</a:t>
            </a:r>
          </a:p>
        </p:txBody>
      </p:sp>
    </p:spTree>
    <p:extLst>
      <p:ext uri="{BB962C8B-B14F-4D97-AF65-F5344CB8AC3E}">
        <p14:creationId xmlns:p14="http://schemas.microsoft.com/office/powerpoint/2010/main" val="93260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614"/>
            <a:ext cx="8229600" cy="822999"/>
          </a:xfrm>
        </p:spPr>
        <p:txBody>
          <a:bodyPr/>
          <a:lstStyle/>
          <a:p>
            <a:pPr lvl="0"/>
            <a:r>
              <a:rPr lang="en-US" altLang="zh-CN" dirty="0"/>
              <a:t>Generative Adversarial Networks Result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Able to learn Chinese words</a:t>
            </a:r>
          </a:p>
          <a:p>
            <a:r>
              <a:rPr lang="en-US" altLang="zh-CN" dirty="0"/>
              <a:t>Failed to catch hidden structure 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8" y="3131485"/>
            <a:ext cx="7493583" cy="3691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大道山河日昼舟。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Boats pass through rivers and mountains.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隔帘花帐暖来时。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Warm wind comes across the screen formed by flowers.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不须多力海棠多。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 need to strive to seek, Crabapples bloomed all around.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春光却小正争雄。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Though the sign of Spring is not clear, but it will come finally.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梦中身世是沧洲。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 my dream, I saw myself came from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Cangzhou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气如山崦堕银屏。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Unstoppable river forms silvery water fall.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9414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altLang="zh-CN" sz="2400" b="1" dirty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property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 structure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</a:t>
                      </a:r>
                      <a:r>
                        <a:rPr lang="en-US" altLang="zh-CN" sz="2000" dirty="0"/>
                        <a:t>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霞</a:t>
            </a:r>
            <a:r>
              <a:rPr lang="zh-CN" altLang="en-US" sz="2400" dirty="0"/>
              <a:t> </a:t>
            </a:r>
            <a:r>
              <a:rPr lang="en-US" altLang="zh-CN" sz="2400" dirty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雨 </a:t>
            </a:r>
            <a:r>
              <a:rPr lang="en-US" altLang="zh-CN" sz="2400" dirty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竹 </a:t>
            </a:r>
            <a:endParaRPr lang="en-US" altLang="zh-CN" sz="2400" dirty="0"/>
          </a:p>
          <a:p>
            <a:pPr algn="ctr"/>
            <a:r>
              <a:rPr lang="en-US" altLang="zh-CN" sz="2400" dirty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柳</a:t>
            </a:r>
            <a:endParaRPr lang="en-US" altLang="zh-CN" sz="2400" dirty="0"/>
          </a:p>
          <a:p>
            <a:pPr algn="ctr"/>
            <a:r>
              <a:rPr lang="en-US" sz="2400" dirty="0"/>
              <a:t>willow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见 </a:t>
            </a:r>
            <a:r>
              <a:rPr lang="en-US" altLang="zh-CN" sz="2400" dirty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愁 </a:t>
            </a:r>
            <a:r>
              <a:rPr lang="en-US" altLang="zh-CN" sz="2400" dirty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闻 </a:t>
            </a:r>
            <a:r>
              <a:rPr lang="en-US" altLang="zh-CN" sz="2400" dirty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情 </a:t>
            </a:r>
            <a:r>
              <a:rPr lang="en-US" altLang="zh-CN" sz="2400" dirty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Rhyme to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ming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di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RNN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48" y="1456590"/>
            <a:ext cx="6231503" cy="52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Properties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Tone Pattern: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296" y="6596390"/>
            <a:ext cx="86868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 Generation.” (2010)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ecurrent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1326</Words>
  <Application>Microsoft Office PowerPoint</Application>
  <PresentationFormat>On-screen Show (4:3)</PresentationFormat>
  <Paragraphs>267</Paragraphs>
  <Slides>24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Montserrat</vt:lpstr>
      <vt:lpstr>Noto Sans Symbols</vt:lpstr>
      <vt:lpstr>新細明體</vt:lpstr>
      <vt:lpstr>仿宋</vt:lpstr>
      <vt:lpstr>宋体</vt:lpstr>
      <vt:lpstr>Arial</vt:lpstr>
      <vt:lpstr>Calibri</vt:lpstr>
      <vt:lpstr>Cambria Math</vt:lpstr>
      <vt:lpstr>MSU Template 1</vt:lpstr>
      <vt:lpstr>Learning to be Poetic: Automatic Generation of Chinese Song Ci </vt:lpstr>
      <vt:lpstr>Background </vt:lpstr>
      <vt:lpstr>Background </vt:lpstr>
      <vt:lpstr>Dataset and Properties 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Long Short Term Memory Network</vt:lpstr>
      <vt:lpstr>Approaches</vt:lpstr>
      <vt:lpstr>Generative Adversarial Networks  (GANs)</vt:lpstr>
      <vt:lpstr>SeqGAN</vt:lpstr>
      <vt:lpstr>Genetic Algorithm Result: Huanxisha(浣溪沙)   </vt:lpstr>
      <vt:lpstr>Recurrent Neural Network Result： Huanxisha(浣溪沙)  </vt:lpstr>
      <vt:lpstr>Generative Adversarial Networks Result: Huanxisha(浣溪沙)</vt:lpstr>
      <vt:lpstr>Summary</vt:lpstr>
      <vt:lpstr>Thank you</vt:lpstr>
      <vt:lpstr>Word Embedding</vt:lpstr>
      <vt:lpstr>Word Embedding</vt:lpstr>
      <vt:lpstr>Rhyme to Vector</vt:lpstr>
      <vt:lpstr>Result</vt:lpstr>
      <vt:lpstr>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246</cp:revision>
  <dcterms:modified xsi:type="dcterms:W3CDTF">2017-04-24T15:26:17Z</dcterms:modified>
</cp:coreProperties>
</file>