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6"/>
  </p:notesMasterIdLst>
  <p:sldIdLst>
    <p:sldId id="352" r:id="rId2"/>
    <p:sldId id="355" r:id="rId3"/>
    <p:sldId id="325" r:id="rId4"/>
    <p:sldId id="353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683" autoAdjust="0"/>
  </p:normalViewPr>
  <p:slideViewPr>
    <p:cSldViewPr snapToGrid="0" snapToObjects="1">
      <p:cViewPr varScale="1">
        <p:scale>
          <a:sx n="49" d="100"/>
          <a:sy n="49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5237923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62" t="5561" r="25828" b="12527"/>
          <a:stretch/>
        </p:blipFill>
        <p:spPr>
          <a:xfrm>
            <a:off x="5774636" y="2315817"/>
            <a:ext cx="3180520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6177183"/>
            <a:ext cx="8686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Generation. (2010)”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457200"/>
            <a:r>
              <a:rPr lang="en-US" sz="2000" dirty="0">
                <a:solidFill>
                  <a:schemeClr val="tx1"/>
                </a:solidFill>
              </a:rPr>
              <a:t>Genetic Algorithm: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45720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别来已是二十年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寒轻离别岸呜咽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r>
              <a:rPr lang="zh-CN" altLang="en-US" sz="1400" dirty="0">
                <a:solidFill>
                  <a:schemeClr val="tx1"/>
                </a:solidFill>
              </a:rPr>
              <a:t>阳春归路转千年</a:t>
            </a:r>
            <a:r>
              <a:rPr lang="en-US" altLang="zh-CN" sz="1400" dirty="0">
                <a:solidFill>
                  <a:schemeClr val="tx1"/>
                </a:solidFill>
              </a:rPr>
              <a:t>. </a:t>
            </a:r>
          </a:p>
          <a:p>
            <a:pPr marL="45720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借问春寒梅旧否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夜来去后雨轻扇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r>
              <a:rPr lang="zh-CN" altLang="en-US" sz="1400" dirty="0">
                <a:solidFill>
                  <a:schemeClr val="tx1"/>
                </a:solidFill>
              </a:rPr>
              <a:t>佳人含笑立尊前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</a:p>
          <a:p>
            <a:pPr marL="4572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It’s been twenty years since I left. At that moment, the river cried. Now it’s spring, and I don’t know when can I go back. It’s still cold, I asked whether plum blossom like before. Rain comes without a sound during night. My loved one stand in front of me with smell.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860690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453</Words>
  <Application>Microsoft Office PowerPoint</Application>
  <PresentationFormat>On-screen Show (4:3)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Noto Sans Symbols</vt:lpstr>
      <vt:lpstr>Arial</vt:lpstr>
      <vt:lpstr>Calibri</vt:lpstr>
      <vt:lpstr>MSU Template 1</vt:lpstr>
      <vt:lpstr>Background </vt:lpstr>
      <vt:lpstr>Dataset</vt:lpstr>
      <vt:lpstr>Genetic Algorithm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Wang Wei</cp:lastModifiedBy>
  <cp:revision>180</cp:revision>
  <dcterms:modified xsi:type="dcterms:W3CDTF">2017-04-23T19:06:39Z</dcterms:modified>
</cp:coreProperties>
</file>