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6"/>
  </p:notesMasterIdLst>
  <p:sldIdLst>
    <p:sldId id="367" r:id="rId2"/>
    <p:sldId id="368" r:id="rId3"/>
    <p:sldId id="388" r:id="rId4"/>
    <p:sldId id="355" r:id="rId5"/>
    <p:sldId id="380" r:id="rId6"/>
    <p:sldId id="382" r:id="rId7"/>
    <p:sldId id="325" r:id="rId8"/>
    <p:sldId id="383" r:id="rId9"/>
    <p:sldId id="357" r:id="rId10"/>
    <p:sldId id="358" r:id="rId11"/>
    <p:sldId id="359" r:id="rId12"/>
    <p:sldId id="384" r:id="rId13"/>
    <p:sldId id="376" r:id="rId14"/>
    <p:sldId id="377" r:id="rId15"/>
    <p:sldId id="378" r:id="rId16"/>
    <p:sldId id="385" r:id="rId17"/>
    <p:sldId id="386" r:id="rId18"/>
    <p:sldId id="379" r:id="rId19"/>
    <p:sldId id="387" r:id="rId20"/>
    <p:sldId id="369" r:id="rId21"/>
    <p:sldId id="370" r:id="rId22"/>
    <p:sldId id="371" r:id="rId23"/>
    <p:sldId id="372" r:id="rId24"/>
    <p:sldId id="375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90E"/>
    <a:srgbClr val="E48784"/>
    <a:srgbClr val="E797CC"/>
    <a:srgbClr val="1A460F"/>
    <a:srgbClr val="F59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0B12774-5DBC-4AAE-B08B-AF3F36D9CBEE}">
  <a:tblStyle styleId="{10B12774-5DBC-4AAE-B08B-AF3F36D9CB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6" autoAdjust="0"/>
    <p:restoredTop sz="63603" autoAdjust="0"/>
  </p:normalViewPr>
  <p:slideViewPr>
    <p:cSldViewPr snapToGrid="0" snapToObjects="1">
      <p:cViewPr varScale="1">
        <p:scale>
          <a:sx n="55" d="100"/>
          <a:sy n="55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 smtClean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 smtClean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 smtClean="0"/>
            <a:t>Genetic</a:t>
          </a:r>
          <a:r>
            <a:rPr lang="zh-CN" altLang="en-US" dirty="0" smtClean="0"/>
            <a:t> </a:t>
          </a:r>
          <a:r>
            <a:rPr lang="en-US" altLang="zh-CN" dirty="0" smtClean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 smtClean="0"/>
            <a:t>Recurrent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/>
      <dgm:t>
        <a:bodyPr/>
        <a:lstStyle/>
        <a:p>
          <a:r>
            <a:rPr lang="en-US" altLang="zh-CN" dirty="0" smtClean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9F8372F9-63DF-CB47-A595-3E041972C0E7}" type="presOf" srcId="{C1693763-07AF-B84E-881E-776EC0EE8F4D}" destId="{5E2D0C74-3A34-B545-B820-808299CE513D}" srcOrd="1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C8582575-234C-0840-9F79-E1153042B9D5}" type="presOf" srcId="{2A657872-6060-2343-8129-68135F3F009C}" destId="{E5419A3D-4F2A-D542-9919-685B736B5912}" srcOrd="1" destOrd="0" presId="urn:microsoft.com/office/officeart/2005/8/layout/hierarchy2"/>
    <dgm:cxn modelId="{7954126D-5DDF-234C-A3B4-A63DCBFEB7C9}" type="presOf" srcId="{18281699-93CE-1A4C-AA25-CF423808318B}" destId="{DEDD03C0-5187-4A4C-8CFB-2E1FF868328B}" srcOrd="0" destOrd="0" presId="urn:microsoft.com/office/officeart/2005/8/layout/hierarchy2"/>
    <dgm:cxn modelId="{086DEEB1-75B0-C94C-8325-D623220D1C0A}" type="presOf" srcId="{9F6BA115-75B2-C743-813C-EDC71990D30B}" destId="{8A04B785-64F9-C541-A8DE-5DD493B9CAAC}" srcOrd="0" destOrd="0" presId="urn:microsoft.com/office/officeart/2005/8/layout/hierarchy2"/>
    <dgm:cxn modelId="{106FE89F-81F6-B340-ADA6-F0519027784A}" type="presOf" srcId="{8617981D-8A27-BB44-A72E-06F436C79E74}" destId="{5807E2FA-72E6-D04A-89F7-6747DC4A4089}" srcOrd="0" destOrd="0" presId="urn:microsoft.com/office/officeart/2005/8/layout/hierarchy2"/>
    <dgm:cxn modelId="{505294A8-771E-CB4A-A6F7-9B6B480201AB}" type="presOf" srcId="{DAF658DA-A116-5C43-B62C-B6A81AAF4ADC}" destId="{DB7C7C14-A361-0F42-8302-8EA7F63F92A6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84DC2754-FD7B-624F-BD8E-CCE1AAC69E75}" type="presOf" srcId="{26AA065B-5926-464D-ADB0-6327502EBC12}" destId="{348A34DD-1973-AD4B-A903-21393C1F8386}" srcOrd="0" destOrd="0" presId="urn:microsoft.com/office/officeart/2005/8/layout/hierarchy2"/>
    <dgm:cxn modelId="{1EF6FE78-9EC0-544F-9E29-DD913E08CF2E}" type="presOf" srcId="{8550B817-B177-2A42-A6B4-2C8E11B35BEF}" destId="{20CA1681-D4BD-B84E-A8CF-D5845660F934}" srcOrd="0" destOrd="0" presId="urn:microsoft.com/office/officeart/2005/8/layout/hierarchy2"/>
    <dgm:cxn modelId="{25511282-DF4B-CC46-B6B9-CD54B7B3E28C}" type="presOf" srcId="{9F6BA115-75B2-C743-813C-EDC71990D30B}" destId="{4E24C0A5-7312-3A44-A3DF-A285D6B98DA5}" srcOrd="1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9F0D0A55-2130-234F-BA4D-4AFB20718DD6}" type="presOf" srcId="{A18A7D2C-3BC2-D945-A3A4-ABD704228EA2}" destId="{BF13BF8A-E832-B447-A285-8E80CBE7359C}" srcOrd="1" destOrd="0" presId="urn:microsoft.com/office/officeart/2005/8/layout/hierarchy2"/>
    <dgm:cxn modelId="{5B06B31D-6381-1C41-8175-7051EE7E5E82}" type="presOf" srcId="{2A657872-6060-2343-8129-68135F3F009C}" destId="{7740C5EB-F123-F545-ACEB-2630E37188E3}" srcOrd="0" destOrd="0" presId="urn:microsoft.com/office/officeart/2005/8/layout/hierarchy2"/>
    <dgm:cxn modelId="{72E4C4EA-3C7D-7B4D-A854-704D2211C13F}" type="presOf" srcId="{70FC8740-11D2-844B-BA43-87066772D64C}" destId="{747B6E19-340D-3F46-9FF4-144F4AC1C86F}" srcOrd="0" destOrd="0" presId="urn:microsoft.com/office/officeart/2005/8/layout/hierarchy2"/>
    <dgm:cxn modelId="{DA2AB0AA-401C-C344-961E-5FD3EB2CDD45}" type="presOf" srcId="{572C488A-09E3-CD47-B049-9EB0F98BF6F2}" destId="{04F01A13-FFFA-834E-A3D7-58B62DB7DE75}" srcOrd="0" destOrd="0" presId="urn:microsoft.com/office/officeart/2005/8/layout/hierarchy2"/>
    <dgm:cxn modelId="{DA010987-BFA9-574B-8956-1D57C6BD0E41}" type="presOf" srcId="{C1693763-07AF-B84E-881E-776EC0EE8F4D}" destId="{AFA554A9-D810-2F41-9D4D-2A92E68F5E9C}" srcOrd="0" destOrd="0" presId="urn:microsoft.com/office/officeart/2005/8/layout/hierarchy2"/>
    <dgm:cxn modelId="{A8A27C75-DC73-8841-8630-38C0F67BDC1D}" type="presOf" srcId="{8617981D-8A27-BB44-A72E-06F436C79E74}" destId="{24C86F7B-A12F-934A-B828-07256D307302}" srcOrd="1" destOrd="0" presId="urn:microsoft.com/office/officeart/2005/8/layout/hierarchy2"/>
    <dgm:cxn modelId="{66448EF2-3674-0F4C-8855-F2E322C01A14}" type="presOf" srcId="{51E58304-B645-414A-AF19-94B69A03C9EF}" destId="{09D07DAE-EDD8-7C4B-B0BA-6AC66CBC7CC7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392A443F-A351-AB49-AD30-AD517242E1E0}" type="presOf" srcId="{A18A7D2C-3BC2-D945-A3A4-ABD704228EA2}" destId="{8EBD5E86-6C6E-2E44-9062-84724ECB3B68}" srcOrd="0" destOrd="0" presId="urn:microsoft.com/office/officeart/2005/8/layout/hierarchy2"/>
    <dgm:cxn modelId="{BB31184B-6DA5-7D40-8633-E20DE435441B}" type="presParOf" srcId="{20CA1681-D4BD-B84E-A8CF-D5845660F934}" destId="{332EFCC3-436E-3F46-9A9C-C4AE7282B845}" srcOrd="0" destOrd="0" presId="urn:microsoft.com/office/officeart/2005/8/layout/hierarchy2"/>
    <dgm:cxn modelId="{26B190E2-BB6B-884B-88CC-D0AB6EA42C8F}" type="presParOf" srcId="{332EFCC3-436E-3F46-9A9C-C4AE7282B845}" destId="{747B6E19-340D-3F46-9FF4-144F4AC1C86F}" srcOrd="0" destOrd="0" presId="urn:microsoft.com/office/officeart/2005/8/layout/hierarchy2"/>
    <dgm:cxn modelId="{C9236497-F83E-D54B-94FC-678EE6787C0D}" type="presParOf" srcId="{332EFCC3-436E-3F46-9A9C-C4AE7282B845}" destId="{6226D6F4-F814-784C-821E-BC8CA2E67D50}" srcOrd="1" destOrd="0" presId="urn:microsoft.com/office/officeart/2005/8/layout/hierarchy2"/>
    <dgm:cxn modelId="{B365560F-D847-2B44-85D8-5225AF7C792B}" type="presParOf" srcId="{6226D6F4-F814-784C-821E-BC8CA2E67D50}" destId="{8EBD5E86-6C6E-2E44-9062-84724ECB3B68}" srcOrd="0" destOrd="0" presId="urn:microsoft.com/office/officeart/2005/8/layout/hierarchy2"/>
    <dgm:cxn modelId="{508DD9B5-5219-5543-A8C4-0D2202FB6BE7}" type="presParOf" srcId="{8EBD5E86-6C6E-2E44-9062-84724ECB3B68}" destId="{BF13BF8A-E832-B447-A285-8E80CBE7359C}" srcOrd="0" destOrd="0" presId="urn:microsoft.com/office/officeart/2005/8/layout/hierarchy2"/>
    <dgm:cxn modelId="{0883F025-B3B2-3B48-A4C8-A2FDB45B7D3F}" type="presParOf" srcId="{6226D6F4-F814-784C-821E-BC8CA2E67D50}" destId="{ADE5A85C-DE97-CB4D-8DAB-9CA58AF12572}" srcOrd="1" destOrd="0" presId="urn:microsoft.com/office/officeart/2005/8/layout/hierarchy2"/>
    <dgm:cxn modelId="{2EAEC1B2-421C-F245-99BF-61CDDBE9EB31}" type="presParOf" srcId="{ADE5A85C-DE97-CB4D-8DAB-9CA58AF12572}" destId="{04F01A13-FFFA-834E-A3D7-58B62DB7DE75}" srcOrd="0" destOrd="0" presId="urn:microsoft.com/office/officeart/2005/8/layout/hierarchy2"/>
    <dgm:cxn modelId="{27943250-CB51-8748-9D9A-8B13CA1ED964}" type="presParOf" srcId="{ADE5A85C-DE97-CB4D-8DAB-9CA58AF12572}" destId="{F84F7582-0392-1C41-BE73-8E5BC4C047E7}" srcOrd="1" destOrd="0" presId="urn:microsoft.com/office/officeart/2005/8/layout/hierarchy2"/>
    <dgm:cxn modelId="{735BCE50-5297-9F4F-BE5D-E81ABEF478F0}" type="presParOf" srcId="{F84F7582-0392-1C41-BE73-8E5BC4C047E7}" destId="{AFA554A9-D810-2F41-9D4D-2A92E68F5E9C}" srcOrd="0" destOrd="0" presId="urn:microsoft.com/office/officeart/2005/8/layout/hierarchy2"/>
    <dgm:cxn modelId="{08ED3660-0E22-2E49-AA47-35EAF394927C}" type="presParOf" srcId="{AFA554A9-D810-2F41-9D4D-2A92E68F5E9C}" destId="{5E2D0C74-3A34-B545-B820-808299CE513D}" srcOrd="0" destOrd="0" presId="urn:microsoft.com/office/officeart/2005/8/layout/hierarchy2"/>
    <dgm:cxn modelId="{47C70641-D5BE-FA4E-9A82-00991A978544}" type="presParOf" srcId="{F84F7582-0392-1C41-BE73-8E5BC4C047E7}" destId="{9D24ADF7-1F34-514D-B125-8AD4511601A5}" srcOrd="1" destOrd="0" presId="urn:microsoft.com/office/officeart/2005/8/layout/hierarchy2"/>
    <dgm:cxn modelId="{D5A174ED-A54D-C541-9F92-0F258B333E12}" type="presParOf" srcId="{9D24ADF7-1F34-514D-B125-8AD4511601A5}" destId="{348A34DD-1973-AD4B-A903-21393C1F8386}" srcOrd="0" destOrd="0" presId="urn:microsoft.com/office/officeart/2005/8/layout/hierarchy2"/>
    <dgm:cxn modelId="{9220EFD6-7F6B-6642-8501-79371A2F0204}" type="presParOf" srcId="{9D24ADF7-1F34-514D-B125-8AD4511601A5}" destId="{1A50F64C-70C5-354A-97A8-4EB7A3EF5D7D}" srcOrd="1" destOrd="0" presId="urn:microsoft.com/office/officeart/2005/8/layout/hierarchy2"/>
    <dgm:cxn modelId="{BB1A6FD4-E3A6-4A40-B031-46A813285C13}" type="presParOf" srcId="{6226D6F4-F814-784C-821E-BC8CA2E67D50}" destId="{5807E2FA-72E6-D04A-89F7-6747DC4A4089}" srcOrd="2" destOrd="0" presId="urn:microsoft.com/office/officeart/2005/8/layout/hierarchy2"/>
    <dgm:cxn modelId="{F22221A9-2913-7D49-BEDE-808D05F44A73}" type="presParOf" srcId="{5807E2FA-72E6-D04A-89F7-6747DC4A4089}" destId="{24C86F7B-A12F-934A-B828-07256D307302}" srcOrd="0" destOrd="0" presId="urn:microsoft.com/office/officeart/2005/8/layout/hierarchy2"/>
    <dgm:cxn modelId="{239E9412-2963-D746-B9D4-CB709CB48E33}" type="presParOf" srcId="{6226D6F4-F814-784C-821E-BC8CA2E67D50}" destId="{56369564-E886-B243-B1B9-D49B5E1BB2D3}" srcOrd="3" destOrd="0" presId="urn:microsoft.com/office/officeart/2005/8/layout/hierarchy2"/>
    <dgm:cxn modelId="{37B8BEFE-86AE-E849-8958-58BAB3D98B04}" type="presParOf" srcId="{56369564-E886-B243-B1B9-D49B5E1BB2D3}" destId="{09D07DAE-EDD8-7C4B-B0BA-6AC66CBC7CC7}" srcOrd="0" destOrd="0" presId="urn:microsoft.com/office/officeart/2005/8/layout/hierarchy2"/>
    <dgm:cxn modelId="{9A6622D4-7235-8540-9910-0EE7D37E8092}" type="presParOf" srcId="{56369564-E886-B243-B1B9-D49B5E1BB2D3}" destId="{3D25DC9F-193E-D740-8387-3A77D47BB2A3}" srcOrd="1" destOrd="0" presId="urn:microsoft.com/office/officeart/2005/8/layout/hierarchy2"/>
    <dgm:cxn modelId="{D3E657E4-29BE-1D45-A1BD-42325E150AB9}" type="presParOf" srcId="{3D25DC9F-193E-D740-8387-3A77D47BB2A3}" destId="{8A04B785-64F9-C541-A8DE-5DD493B9CAAC}" srcOrd="0" destOrd="0" presId="urn:microsoft.com/office/officeart/2005/8/layout/hierarchy2"/>
    <dgm:cxn modelId="{21FFC2D2-6129-B147-8621-BC56A86E2248}" type="presParOf" srcId="{8A04B785-64F9-C541-A8DE-5DD493B9CAAC}" destId="{4E24C0A5-7312-3A44-A3DF-A285D6B98DA5}" srcOrd="0" destOrd="0" presId="urn:microsoft.com/office/officeart/2005/8/layout/hierarchy2"/>
    <dgm:cxn modelId="{60D1D9DB-21FB-264F-92FC-A8625E99BA6A}" type="presParOf" srcId="{3D25DC9F-193E-D740-8387-3A77D47BB2A3}" destId="{CA208149-F1CA-8A47-95E3-5DC6DB70B764}" srcOrd="1" destOrd="0" presId="urn:microsoft.com/office/officeart/2005/8/layout/hierarchy2"/>
    <dgm:cxn modelId="{1DD780B7-B01B-464E-BD41-EFA9DC0DC241}" type="presParOf" srcId="{CA208149-F1CA-8A47-95E3-5DC6DB70B764}" destId="{DB7C7C14-A361-0F42-8302-8EA7F63F92A6}" srcOrd="0" destOrd="0" presId="urn:microsoft.com/office/officeart/2005/8/layout/hierarchy2"/>
    <dgm:cxn modelId="{1834E45F-FDD0-0840-9C23-5048BBEEE94B}" type="presParOf" srcId="{CA208149-F1CA-8A47-95E3-5DC6DB70B764}" destId="{0980D22E-4206-4943-BEDE-2A95E865048D}" srcOrd="1" destOrd="0" presId="urn:microsoft.com/office/officeart/2005/8/layout/hierarchy2"/>
    <dgm:cxn modelId="{34863279-076E-0343-BB03-054288A2B8D0}" type="presParOf" srcId="{3D25DC9F-193E-D740-8387-3A77D47BB2A3}" destId="{7740C5EB-F123-F545-ACEB-2630E37188E3}" srcOrd="2" destOrd="0" presId="urn:microsoft.com/office/officeart/2005/8/layout/hierarchy2"/>
    <dgm:cxn modelId="{AC23748E-8E90-EA48-A2C9-73B896B2FD08}" type="presParOf" srcId="{7740C5EB-F123-F545-ACEB-2630E37188E3}" destId="{E5419A3D-4F2A-D542-9919-685B736B5912}" srcOrd="0" destOrd="0" presId="urn:microsoft.com/office/officeart/2005/8/layout/hierarchy2"/>
    <dgm:cxn modelId="{D30A4D8B-FC80-DA4C-8692-DFBEC8B1E781}" type="presParOf" srcId="{3D25DC9F-193E-D740-8387-3A77D47BB2A3}" destId="{F3E8A015-BD13-1440-8255-4F55A646106C}" srcOrd="3" destOrd="0" presId="urn:microsoft.com/office/officeart/2005/8/layout/hierarchy2"/>
    <dgm:cxn modelId="{A25C00F1-1550-544B-B642-2C30CE9B3801}" type="presParOf" srcId="{F3E8A015-BD13-1440-8255-4F55A646106C}" destId="{DEDD03C0-5187-4A4C-8CFB-2E1FF868328B}" srcOrd="0" destOrd="0" presId="urn:microsoft.com/office/officeart/2005/8/layout/hierarchy2"/>
    <dgm:cxn modelId="{6617EBEE-157A-5B4E-BDBB-641DE574D2CF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 smtClean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 smtClean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 smtClean="0"/>
            <a:t>Genetic</a:t>
          </a:r>
          <a:r>
            <a:rPr lang="zh-CN" altLang="en-US" dirty="0" smtClean="0"/>
            <a:t> </a:t>
          </a:r>
          <a:r>
            <a:rPr lang="en-US" altLang="zh-CN" dirty="0" smtClean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 smtClean="0"/>
            <a:t>Recurrent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 smtClean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36B2C669-A315-5D47-BAC3-AD6CFC1823F4}" type="presOf" srcId="{18281699-93CE-1A4C-AA25-CF423808318B}" destId="{DEDD03C0-5187-4A4C-8CFB-2E1FF868328B}" srcOrd="0" destOrd="0" presId="urn:microsoft.com/office/officeart/2005/8/layout/hierarchy2"/>
    <dgm:cxn modelId="{7611D30F-E9E9-0749-AF8C-6D5ADE512AFF}" type="presOf" srcId="{DAF658DA-A116-5C43-B62C-B6A81AAF4ADC}" destId="{DB7C7C14-A361-0F42-8302-8EA7F63F92A6}" srcOrd="0" destOrd="0" presId="urn:microsoft.com/office/officeart/2005/8/layout/hierarchy2"/>
    <dgm:cxn modelId="{7D8299CC-A634-504D-A5B8-3D1D4C0B8DE3}" type="presOf" srcId="{C1693763-07AF-B84E-881E-776EC0EE8F4D}" destId="{AFA554A9-D810-2F41-9D4D-2A92E68F5E9C}" srcOrd="0" destOrd="0" presId="urn:microsoft.com/office/officeart/2005/8/layout/hierarchy2"/>
    <dgm:cxn modelId="{4A72F689-2DD2-E940-B889-6DBC83D9688B}" type="presOf" srcId="{2A657872-6060-2343-8129-68135F3F009C}" destId="{E5419A3D-4F2A-D542-9919-685B736B5912}" srcOrd="1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3EEC1309-B10B-4A45-A867-09E3FEB45C9B}" type="presOf" srcId="{572C488A-09E3-CD47-B049-9EB0F98BF6F2}" destId="{04F01A13-FFFA-834E-A3D7-58B62DB7DE75}" srcOrd="0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5C7825C2-DDA7-D04A-983C-423FA243173A}" type="presOf" srcId="{26AA065B-5926-464D-ADB0-6327502EBC12}" destId="{348A34DD-1973-AD4B-A903-21393C1F8386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81AB93C9-6A14-E14B-9250-299E1B2C89C0}" type="presOf" srcId="{C1693763-07AF-B84E-881E-776EC0EE8F4D}" destId="{5E2D0C74-3A34-B545-B820-808299CE513D}" srcOrd="1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88EE289D-30CB-1641-B3CF-C06BC11AC92A}" type="presOf" srcId="{2A657872-6060-2343-8129-68135F3F009C}" destId="{7740C5EB-F123-F545-ACEB-2630E37188E3}" srcOrd="0" destOrd="0" presId="urn:microsoft.com/office/officeart/2005/8/layout/hierarchy2"/>
    <dgm:cxn modelId="{C61B6C17-5F8B-5342-BD24-79D49D655F49}" type="presOf" srcId="{70FC8740-11D2-844B-BA43-87066772D64C}" destId="{747B6E19-340D-3F46-9FF4-144F4AC1C86F}" srcOrd="0" destOrd="0" presId="urn:microsoft.com/office/officeart/2005/8/layout/hierarchy2"/>
    <dgm:cxn modelId="{79A03BA2-AFDF-0843-9956-C040FC473E6D}" type="presOf" srcId="{9F6BA115-75B2-C743-813C-EDC71990D30B}" destId="{8A04B785-64F9-C541-A8DE-5DD493B9CAAC}" srcOrd="0" destOrd="0" presId="urn:microsoft.com/office/officeart/2005/8/layout/hierarchy2"/>
    <dgm:cxn modelId="{9ACF5647-0A0C-124B-89BE-6B0076173EC0}" type="presOf" srcId="{8617981D-8A27-BB44-A72E-06F436C79E74}" destId="{5807E2FA-72E6-D04A-89F7-6747DC4A4089}" srcOrd="0" destOrd="0" presId="urn:microsoft.com/office/officeart/2005/8/layout/hierarchy2"/>
    <dgm:cxn modelId="{78E6A80C-4AE9-C847-812A-0D86764EF1AB}" type="presOf" srcId="{9F6BA115-75B2-C743-813C-EDC71990D30B}" destId="{4E24C0A5-7312-3A44-A3DF-A285D6B98DA5}" srcOrd="1" destOrd="0" presId="urn:microsoft.com/office/officeart/2005/8/layout/hierarchy2"/>
    <dgm:cxn modelId="{502DD684-0F55-0946-A2C6-A51B9706B451}" type="presOf" srcId="{51E58304-B645-414A-AF19-94B69A03C9EF}" destId="{09D07DAE-EDD8-7C4B-B0BA-6AC66CBC7CC7}" srcOrd="0" destOrd="0" presId="urn:microsoft.com/office/officeart/2005/8/layout/hierarchy2"/>
    <dgm:cxn modelId="{8AB881DD-24A7-F542-8E8F-36083749B74E}" type="presOf" srcId="{A18A7D2C-3BC2-D945-A3A4-ABD704228EA2}" destId="{8EBD5E86-6C6E-2E44-9062-84724ECB3B68}" srcOrd="0" destOrd="0" presId="urn:microsoft.com/office/officeart/2005/8/layout/hierarchy2"/>
    <dgm:cxn modelId="{0A17049F-1410-6F47-BA6B-9647048D1333}" type="presOf" srcId="{8550B817-B177-2A42-A6B4-2C8E11B35BEF}" destId="{20CA1681-D4BD-B84E-A8CF-D5845660F934}" srcOrd="0" destOrd="0" presId="urn:microsoft.com/office/officeart/2005/8/layout/hierarchy2"/>
    <dgm:cxn modelId="{739D5AC1-F4D7-2049-BEFE-F9872209D543}" type="presOf" srcId="{8617981D-8A27-BB44-A72E-06F436C79E74}" destId="{24C86F7B-A12F-934A-B828-07256D307302}" srcOrd="1" destOrd="0" presId="urn:microsoft.com/office/officeart/2005/8/layout/hierarchy2"/>
    <dgm:cxn modelId="{D976F249-6C0C-1F40-9BF8-35723B2C109A}" type="presOf" srcId="{A18A7D2C-3BC2-D945-A3A4-ABD704228EA2}" destId="{BF13BF8A-E832-B447-A285-8E80CBE7359C}" srcOrd="1" destOrd="0" presId="urn:microsoft.com/office/officeart/2005/8/layout/hierarchy2"/>
    <dgm:cxn modelId="{6C1502E9-E8BB-F44B-A737-6D2A0D0961E7}" type="presParOf" srcId="{20CA1681-D4BD-B84E-A8CF-D5845660F934}" destId="{332EFCC3-436E-3F46-9A9C-C4AE7282B845}" srcOrd="0" destOrd="0" presId="urn:microsoft.com/office/officeart/2005/8/layout/hierarchy2"/>
    <dgm:cxn modelId="{49570E9A-BD28-E043-ABA6-BC11BBDB0F0B}" type="presParOf" srcId="{332EFCC3-436E-3F46-9A9C-C4AE7282B845}" destId="{747B6E19-340D-3F46-9FF4-144F4AC1C86F}" srcOrd="0" destOrd="0" presId="urn:microsoft.com/office/officeart/2005/8/layout/hierarchy2"/>
    <dgm:cxn modelId="{C17EBE09-F064-CB45-8EA1-BA626CEB1954}" type="presParOf" srcId="{332EFCC3-436E-3F46-9A9C-C4AE7282B845}" destId="{6226D6F4-F814-784C-821E-BC8CA2E67D50}" srcOrd="1" destOrd="0" presId="urn:microsoft.com/office/officeart/2005/8/layout/hierarchy2"/>
    <dgm:cxn modelId="{9B4F08D9-7274-DE4C-A529-DB03E012AB3B}" type="presParOf" srcId="{6226D6F4-F814-784C-821E-BC8CA2E67D50}" destId="{8EBD5E86-6C6E-2E44-9062-84724ECB3B68}" srcOrd="0" destOrd="0" presId="urn:microsoft.com/office/officeart/2005/8/layout/hierarchy2"/>
    <dgm:cxn modelId="{ECF8A922-98AF-884B-83FA-DE95E4F352E3}" type="presParOf" srcId="{8EBD5E86-6C6E-2E44-9062-84724ECB3B68}" destId="{BF13BF8A-E832-B447-A285-8E80CBE7359C}" srcOrd="0" destOrd="0" presId="urn:microsoft.com/office/officeart/2005/8/layout/hierarchy2"/>
    <dgm:cxn modelId="{D43DE38B-2F44-0D4B-874E-83348571F361}" type="presParOf" srcId="{6226D6F4-F814-784C-821E-BC8CA2E67D50}" destId="{ADE5A85C-DE97-CB4D-8DAB-9CA58AF12572}" srcOrd="1" destOrd="0" presId="urn:microsoft.com/office/officeart/2005/8/layout/hierarchy2"/>
    <dgm:cxn modelId="{7BC77482-C0AB-CF45-B92C-43B3B4F607BD}" type="presParOf" srcId="{ADE5A85C-DE97-CB4D-8DAB-9CA58AF12572}" destId="{04F01A13-FFFA-834E-A3D7-58B62DB7DE75}" srcOrd="0" destOrd="0" presId="urn:microsoft.com/office/officeart/2005/8/layout/hierarchy2"/>
    <dgm:cxn modelId="{2A651998-1D89-714D-B066-2F2C694F7D61}" type="presParOf" srcId="{ADE5A85C-DE97-CB4D-8DAB-9CA58AF12572}" destId="{F84F7582-0392-1C41-BE73-8E5BC4C047E7}" srcOrd="1" destOrd="0" presId="urn:microsoft.com/office/officeart/2005/8/layout/hierarchy2"/>
    <dgm:cxn modelId="{4BCABE3C-1917-144F-93D2-7BD61F0BF8CD}" type="presParOf" srcId="{F84F7582-0392-1C41-BE73-8E5BC4C047E7}" destId="{AFA554A9-D810-2F41-9D4D-2A92E68F5E9C}" srcOrd="0" destOrd="0" presId="urn:microsoft.com/office/officeart/2005/8/layout/hierarchy2"/>
    <dgm:cxn modelId="{0059B631-0C28-A549-AC45-63BC5FAD8E1A}" type="presParOf" srcId="{AFA554A9-D810-2F41-9D4D-2A92E68F5E9C}" destId="{5E2D0C74-3A34-B545-B820-808299CE513D}" srcOrd="0" destOrd="0" presId="urn:microsoft.com/office/officeart/2005/8/layout/hierarchy2"/>
    <dgm:cxn modelId="{E4F444A8-FA58-7F4D-A8D1-9943FE55BF2B}" type="presParOf" srcId="{F84F7582-0392-1C41-BE73-8E5BC4C047E7}" destId="{9D24ADF7-1F34-514D-B125-8AD4511601A5}" srcOrd="1" destOrd="0" presId="urn:microsoft.com/office/officeart/2005/8/layout/hierarchy2"/>
    <dgm:cxn modelId="{E1103A6F-D31D-1746-8380-0DD10F05397E}" type="presParOf" srcId="{9D24ADF7-1F34-514D-B125-8AD4511601A5}" destId="{348A34DD-1973-AD4B-A903-21393C1F8386}" srcOrd="0" destOrd="0" presId="urn:microsoft.com/office/officeart/2005/8/layout/hierarchy2"/>
    <dgm:cxn modelId="{22CC87DF-EDE1-9E4A-BB2C-AD6246E87464}" type="presParOf" srcId="{9D24ADF7-1F34-514D-B125-8AD4511601A5}" destId="{1A50F64C-70C5-354A-97A8-4EB7A3EF5D7D}" srcOrd="1" destOrd="0" presId="urn:microsoft.com/office/officeart/2005/8/layout/hierarchy2"/>
    <dgm:cxn modelId="{A233E402-3B2F-3D48-AC64-14B759DB7A30}" type="presParOf" srcId="{6226D6F4-F814-784C-821E-BC8CA2E67D50}" destId="{5807E2FA-72E6-D04A-89F7-6747DC4A4089}" srcOrd="2" destOrd="0" presId="urn:microsoft.com/office/officeart/2005/8/layout/hierarchy2"/>
    <dgm:cxn modelId="{DE88D0FE-A1C5-864D-8383-875F01DD46A4}" type="presParOf" srcId="{5807E2FA-72E6-D04A-89F7-6747DC4A4089}" destId="{24C86F7B-A12F-934A-B828-07256D307302}" srcOrd="0" destOrd="0" presId="urn:microsoft.com/office/officeart/2005/8/layout/hierarchy2"/>
    <dgm:cxn modelId="{FD92DCF5-639F-604D-9960-89CF379574BA}" type="presParOf" srcId="{6226D6F4-F814-784C-821E-BC8CA2E67D50}" destId="{56369564-E886-B243-B1B9-D49B5E1BB2D3}" srcOrd="3" destOrd="0" presId="urn:microsoft.com/office/officeart/2005/8/layout/hierarchy2"/>
    <dgm:cxn modelId="{A1CCF132-88CB-D34D-A48F-83D8AD630D46}" type="presParOf" srcId="{56369564-E886-B243-B1B9-D49B5E1BB2D3}" destId="{09D07DAE-EDD8-7C4B-B0BA-6AC66CBC7CC7}" srcOrd="0" destOrd="0" presId="urn:microsoft.com/office/officeart/2005/8/layout/hierarchy2"/>
    <dgm:cxn modelId="{806CE89A-1254-B343-92C8-10053EF49D95}" type="presParOf" srcId="{56369564-E886-B243-B1B9-D49B5E1BB2D3}" destId="{3D25DC9F-193E-D740-8387-3A77D47BB2A3}" srcOrd="1" destOrd="0" presId="urn:microsoft.com/office/officeart/2005/8/layout/hierarchy2"/>
    <dgm:cxn modelId="{1C0841D0-15DD-FD47-9A51-A0C91829154F}" type="presParOf" srcId="{3D25DC9F-193E-D740-8387-3A77D47BB2A3}" destId="{8A04B785-64F9-C541-A8DE-5DD493B9CAAC}" srcOrd="0" destOrd="0" presId="urn:microsoft.com/office/officeart/2005/8/layout/hierarchy2"/>
    <dgm:cxn modelId="{4BD214E0-ED73-3F4F-A7D2-24B4C518682F}" type="presParOf" srcId="{8A04B785-64F9-C541-A8DE-5DD493B9CAAC}" destId="{4E24C0A5-7312-3A44-A3DF-A285D6B98DA5}" srcOrd="0" destOrd="0" presId="urn:microsoft.com/office/officeart/2005/8/layout/hierarchy2"/>
    <dgm:cxn modelId="{6D77380E-3441-8A49-AFE5-89703FEE0342}" type="presParOf" srcId="{3D25DC9F-193E-D740-8387-3A77D47BB2A3}" destId="{CA208149-F1CA-8A47-95E3-5DC6DB70B764}" srcOrd="1" destOrd="0" presId="urn:microsoft.com/office/officeart/2005/8/layout/hierarchy2"/>
    <dgm:cxn modelId="{E58046F8-108B-BB47-A363-7F5620052A2F}" type="presParOf" srcId="{CA208149-F1CA-8A47-95E3-5DC6DB70B764}" destId="{DB7C7C14-A361-0F42-8302-8EA7F63F92A6}" srcOrd="0" destOrd="0" presId="urn:microsoft.com/office/officeart/2005/8/layout/hierarchy2"/>
    <dgm:cxn modelId="{2B7B1ABC-E0FF-C445-BCF0-A0D1F904BB4C}" type="presParOf" srcId="{CA208149-F1CA-8A47-95E3-5DC6DB70B764}" destId="{0980D22E-4206-4943-BEDE-2A95E865048D}" srcOrd="1" destOrd="0" presId="urn:microsoft.com/office/officeart/2005/8/layout/hierarchy2"/>
    <dgm:cxn modelId="{2E1E1EA0-84AF-B14A-AFEE-FFC04CF9C071}" type="presParOf" srcId="{3D25DC9F-193E-D740-8387-3A77D47BB2A3}" destId="{7740C5EB-F123-F545-ACEB-2630E37188E3}" srcOrd="2" destOrd="0" presId="urn:microsoft.com/office/officeart/2005/8/layout/hierarchy2"/>
    <dgm:cxn modelId="{62F2E1B5-47D0-3542-981E-F57B8E1EDB1D}" type="presParOf" srcId="{7740C5EB-F123-F545-ACEB-2630E37188E3}" destId="{E5419A3D-4F2A-D542-9919-685B736B5912}" srcOrd="0" destOrd="0" presId="urn:microsoft.com/office/officeart/2005/8/layout/hierarchy2"/>
    <dgm:cxn modelId="{B67DEB14-AECB-274F-BEBA-BAD66633C926}" type="presParOf" srcId="{3D25DC9F-193E-D740-8387-3A77D47BB2A3}" destId="{F3E8A015-BD13-1440-8255-4F55A646106C}" srcOrd="3" destOrd="0" presId="urn:microsoft.com/office/officeart/2005/8/layout/hierarchy2"/>
    <dgm:cxn modelId="{E9271B73-FDE2-8A46-8A75-772FDF5083B7}" type="presParOf" srcId="{F3E8A015-BD13-1440-8255-4F55A646106C}" destId="{DEDD03C0-5187-4A4C-8CFB-2E1FF868328B}" srcOrd="0" destOrd="0" presId="urn:microsoft.com/office/officeart/2005/8/layout/hierarchy2"/>
    <dgm:cxn modelId="{15C6A04F-7366-134F-BC44-23BA7861008E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 smtClean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 smtClean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 smtClean="0"/>
            <a:t>Genetic</a:t>
          </a:r>
          <a:r>
            <a:rPr lang="zh-CN" altLang="en-US" dirty="0" smtClean="0"/>
            <a:t> </a:t>
          </a:r>
          <a:r>
            <a:rPr lang="en-US" altLang="zh-CN" dirty="0" smtClean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 smtClean="0"/>
            <a:t>Recurrent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 smtClean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67DF85F-D576-F749-AB4D-014E395DD80C}" type="presOf" srcId="{A18A7D2C-3BC2-D945-A3A4-ABD704228EA2}" destId="{BF13BF8A-E832-B447-A285-8E80CBE7359C}" srcOrd="1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0926B640-03EC-8C4E-AE23-C58584170F38}" type="presOf" srcId="{26AA065B-5926-464D-ADB0-6327502EBC12}" destId="{348A34DD-1973-AD4B-A903-21393C1F8386}" srcOrd="0" destOrd="0" presId="urn:microsoft.com/office/officeart/2005/8/layout/hierarchy2"/>
    <dgm:cxn modelId="{7843187B-A86F-914C-97C0-94060B7E8FE3}" type="presOf" srcId="{9F6BA115-75B2-C743-813C-EDC71990D30B}" destId="{8A04B785-64F9-C541-A8DE-5DD493B9CAAC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9980185A-375E-D44A-8176-313954FECC08}" type="presOf" srcId="{8617981D-8A27-BB44-A72E-06F436C79E74}" destId="{5807E2FA-72E6-D04A-89F7-6747DC4A4089}" srcOrd="0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AF5CE95E-1C18-5046-8B39-BD03DDC83ADA}" type="presOf" srcId="{51E58304-B645-414A-AF19-94B69A03C9EF}" destId="{09D07DAE-EDD8-7C4B-B0BA-6AC66CBC7CC7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386A5B8D-DA88-9543-8896-C17BD575A27E}" type="presOf" srcId="{2A657872-6060-2343-8129-68135F3F009C}" destId="{7740C5EB-F123-F545-ACEB-2630E37188E3}" srcOrd="0" destOrd="0" presId="urn:microsoft.com/office/officeart/2005/8/layout/hierarchy2"/>
    <dgm:cxn modelId="{F33AD945-7471-7341-B1EA-310DCF7677A2}" type="presOf" srcId="{C1693763-07AF-B84E-881E-776EC0EE8F4D}" destId="{AFA554A9-D810-2F41-9D4D-2A92E68F5E9C}" srcOrd="0" destOrd="0" presId="urn:microsoft.com/office/officeart/2005/8/layout/hierarchy2"/>
    <dgm:cxn modelId="{7D39E246-EDEA-6F46-8E72-AD992434391A}" type="presOf" srcId="{9F6BA115-75B2-C743-813C-EDC71990D30B}" destId="{4E24C0A5-7312-3A44-A3DF-A285D6B98DA5}" srcOrd="1" destOrd="0" presId="urn:microsoft.com/office/officeart/2005/8/layout/hierarchy2"/>
    <dgm:cxn modelId="{B4614F1C-0B2B-7440-A1DC-B854BB4B0CBD}" type="presOf" srcId="{2A657872-6060-2343-8129-68135F3F009C}" destId="{E5419A3D-4F2A-D542-9919-685B736B5912}" srcOrd="1" destOrd="0" presId="urn:microsoft.com/office/officeart/2005/8/layout/hierarchy2"/>
    <dgm:cxn modelId="{A350DCBA-7467-6B43-B113-9209245A049F}" type="presOf" srcId="{A18A7D2C-3BC2-D945-A3A4-ABD704228EA2}" destId="{8EBD5E86-6C6E-2E44-9062-84724ECB3B68}" srcOrd="0" destOrd="0" presId="urn:microsoft.com/office/officeart/2005/8/layout/hierarchy2"/>
    <dgm:cxn modelId="{424076EC-B80E-9645-A44C-F773541DEF5D}" type="presOf" srcId="{DAF658DA-A116-5C43-B62C-B6A81AAF4ADC}" destId="{DB7C7C14-A361-0F42-8302-8EA7F63F92A6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B57E1DC2-437E-564B-9AF6-08A3307D16BA}" type="presOf" srcId="{8617981D-8A27-BB44-A72E-06F436C79E74}" destId="{24C86F7B-A12F-934A-B828-07256D307302}" srcOrd="1" destOrd="0" presId="urn:microsoft.com/office/officeart/2005/8/layout/hierarchy2"/>
    <dgm:cxn modelId="{B0877ADD-1029-1740-B5A7-30239266F722}" type="presOf" srcId="{8550B817-B177-2A42-A6B4-2C8E11B35BEF}" destId="{20CA1681-D4BD-B84E-A8CF-D5845660F934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C1C78778-8147-954B-80DE-8EE186090D5E}" type="presOf" srcId="{70FC8740-11D2-844B-BA43-87066772D64C}" destId="{747B6E19-340D-3F46-9FF4-144F4AC1C86F}" srcOrd="0" destOrd="0" presId="urn:microsoft.com/office/officeart/2005/8/layout/hierarchy2"/>
    <dgm:cxn modelId="{9D477ABB-E883-8D40-AB71-0EAE40F0F259}" type="presOf" srcId="{572C488A-09E3-CD47-B049-9EB0F98BF6F2}" destId="{04F01A13-FFFA-834E-A3D7-58B62DB7DE75}" srcOrd="0" destOrd="0" presId="urn:microsoft.com/office/officeart/2005/8/layout/hierarchy2"/>
    <dgm:cxn modelId="{C4EA9D79-D95B-1D40-BC34-E3B10FAF3BE0}" type="presOf" srcId="{C1693763-07AF-B84E-881E-776EC0EE8F4D}" destId="{5E2D0C74-3A34-B545-B820-808299CE513D}" srcOrd="1" destOrd="0" presId="urn:microsoft.com/office/officeart/2005/8/layout/hierarchy2"/>
    <dgm:cxn modelId="{F11F5E79-767C-6045-9664-84818AD2B42F}" type="presOf" srcId="{18281699-93CE-1A4C-AA25-CF423808318B}" destId="{DEDD03C0-5187-4A4C-8CFB-2E1FF868328B}" srcOrd="0" destOrd="0" presId="urn:microsoft.com/office/officeart/2005/8/layout/hierarchy2"/>
    <dgm:cxn modelId="{CD04714D-3AAB-6741-88D4-3105F5CE0DB9}" type="presParOf" srcId="{20CA1681-D4BD-B84E-A8CF-D5845660F934}" destId="{332EFCC3-436E-3F46-9A9C-C4AE7282B845}" srcOrd="0" destOrd="0" presId="urn:microsoft.com/office/officeart/2005/8/layout/hierarchy2"/>
    <dgm:cxn modelId="{AC8062DB-F472-2E4B-8517-B371497E51EF}" type="presParOf" srcId="{332EFCC3-436E-3F46-9A9C-C4AE7282B845}" destId="{747B6E19-340D-3F46-9FF4-144F4AC1C86F}" srcOrd="0" destOrd="0" presId="urn:microsoft.com/office/officeart/2005/8/layout/hierarchy2"/>
    <dgm:cxn modelId="{298EB17A-7A8A-294D-BAC7-C648CD164588}" type="presParOf" srcId="{332EFCC3-436E-3F46-9A9C-C4AE7282B845}" destId="{6226D6F4-F814-784C-821E-BC8CA2E67D50}" srcOrd="1" destOrd="0" presId="urn:microsoft.com/office/officeart/2005/8/layout/hierarchy2"/>
    <dgm:cxn modelId="{DC9A5436-6BCC-E54E-BDCF-055DADF0D868}" type="presParOf" srcId="{6226D6F4-F814-784C-821E-BC8CA2E67D50}" destId="{8EBD5E86-6C6E-2E44-9062-84724ECB3B68}" srcOrd="0" destOrd="0" presId="urn:microsoft.com/office/officeart/2005/8/layout/hierarchy2"/>
    <dgm:cxn modelId="{23E12649-A906-E54F-91FF-22425B0785D9}" type="presParOf" srcId="{8EBD5E86-6C6E-2E44-9062-84724ECB3B68}" destId="{BF13BF8A-E832-B447-A285-8E80CBE7359C}" srcOrd="0" destOrd="0" presId="urn:microsoft.com/office/officeart/2005/8/layout/hierarchy2"/>
    <dgm:cxn modelId="{466E31F8-9469-7E42-9364-BA876E4D49DD}" type="presParOf" srcId="{6226D6F4-F814-784C-821E-BC8CA2E67D50}" destId="{ADE5A85C-DE97-CB4D-8DAB-9CA58AF12572}" srcOrd="1" destOrd="0" presId="urn:microsoft.com/office/officeart/2005/8/layout/hierarchy2"/>
    <dgm:cxn modelId="{0603BF55-EE3F-9340-B831-F99F0885962E}" type="presParOf" srcId="{ADE5A85C-DE97-CB4D-8DAB-9CA58AF12572}" destId="{04F01A13-FFFA-834E-A3D7-58B62DB7DE75}" srcOrd="0" destOrd="0" presId="urn:microsoft.com/office/officeart/2005/8/layout/hierarchy2"/>
    <dgm:cxn modelId="{95246729-890A-944B-868C-1F537462DA39}" type="presParOf" srcId="{ADE5A85C-DE97-CB4D-8DAB-9CA58AF12572}" destId="{F84F7582-0392-1C41-BE73-8E5BC4C047E7}" srcOrd="1" destOrd="0" presId="urn:microsoft.com/office/officeart/2005/8/layout/hierarchy2"/>
    <dgm:cxn modelId="{1D90B68B-D356-944E-9246-1AADDD66EE36}" type="presParOf" srcId="{F84F7582-0392-1C41-BE73-8E5BC4C047E7}" destId="{AFA554A9-D810-2F41-9D4D-2A92E68F5E9C}" srcOrd="0" destOrd="0" presId="urn:microsoft.com/office/officeart/2005/8/layout/hierarchy2"/>
    <dgm:cxn modelId="{FED5457E-1639-9E44-A44E-9FCCB68B8319}" type="presParOf" srcId="{AFA554A9-D810-2F41-9D4D-2A92E68F5E9C}" destId="{5E2D0C74-3A34-B545-B820-808299CE513D}" srcOrd="0" destOrd="0" presId="urn:microsoft.com/office/officeart/2005/8/layout/hierarchy2"/>
    <dgm:cxn modelId="{5F993C0C-2B03-9D4A-9CD0-060851A71944}" type="presParOf" srcId="{F84F7582-0392-1C41-BE73-8E5BC4C047E7}" destId="{9D24ADF7-1F34-514D-B125-8AD4511601A5}" srcOrd="1" destOrd="0" presId="urn:microsoft.com/office/officeart/2005/8/layout/hierarchy2"/>
    <dgm:cxn modelId="{3F223FA2-D2D7-C149-97ED-BCD32EBF7533}" type="presParOf" srcId="{9D24ADF7-1F34-514D-B125-8AD4511601A5}" destId="{348A34DD-1973-AD4B-A903-21393C1F8386}" srcOrd="0" destOrd="0" presId="urn:microsoft.com/office/officeart/2005/8/layout/hierarchy2"/>
    <dgm:cxn modelId="{E479A999-BA94-DC4C-85E7-DF67DDC43F2A}" type="presParOf" srcId="{9D24ADF7-1F34-514D-B125-8AD4511601A5}" destId="{1A50F64C-70C5-354A-97A8-4EB7A3EF5D7D}" srcOrd="1" destOrd="0" presId="urn:microsoft.com/office/officeart/2005/8/layout/hierarchy2"/>
    <dgm:cxn modelId="{1D222F7E-8220-4B40-9074-66B5438BB06A}" type="presParOf" srcId="{6226D6F4-F814-784C-821E-BC8CA2E67D50}" destId="{5807E2FA-72E6-D04A-89F7-6747DC4A4089}" srcOrd="2" destOrd="0" presId="urn:microsoft.com/office/officeart/2005/8/layout/hierarchy2"/>
    <dgm:cxn modelId="{600E72A3-1D4E-8D4F-88CC-C4017C4997F1}" type="presParOf" srcId="{5807E2FA-72E6-D04A-89F7-6747DC4A4089}" destId="{24C86F7B-A12F-934A-B828-07256D307302}" srcOrd="0" destOrd="0" presId="urn:microsoft.com/office/officeart/2005/8/layout/hierarchy2"/>
    <dgm:cxn modelId="{5F19D38B-950A-B541-9492-064D78FF1AD1}" type="presParOf" srcId="{6226D6F4-F814-784C-821E-BC8CA2E67D50}" destId="{56369564-E886-B243-B1B9-D49B5E1BB2D3}" srcOrd="3" destOrd="0" presId="urn:microsoft.com/office/officeart/2005/8/layout/hierarchy2"/>
    <dgm:cxn modelId="{0AE5CEAF-CF99-354B-9FF6-BE583A8A5020}" type="presParOf" srcId="{56369564-E886-B243-B1B9-D49B5E1BB2D3}" destId="{09D07DAE-EDD8-7C4B-B0BA-6AC66CBC7CC7}" srcOrd="0" destOrd="0" presId="urn:microsoft.com/office/officeart/2005/8/layout/hierarchy2"/>
    <dgm:cxn modelId="{CA6F953E-8526-0B47-9387-DEB95D7896A6}" type="presParOf" srcId="{56369564-E886-B243-B1B9-D49B5E1BB2D3}" destId="{3D25DC9F-193E-D740-8387-3A77D47BB2A3}" srcOrd="1" destOrd="0" presId="urn:microsoft.com/office/officeart/2005/8/layout/hierarchy2"/>
    <dgm:cxn modelId="{1590B783-812F-7149-BCE1-029A79BB37F8}" type="presParOf" srcId="{3D25DC9F-193E-D740-8387-3A77D47BB2A3}" destId="{8A04B785-64F9-C541-A8DE-5DD493B9CAAC}" srcOrd="0" destOrd="0" presId="urn:microsoft.com/office/officeart/2005/8/layout/hierarchy2"/>
    <dgm:cxn modelId="{1EF2B601-233F-BA43-86E6-F8B96564B88F}" type="presParOf" srcId="{8A04B785-64F9-C541-A8DE-5DD493B9CAAC}" destId="{4E24C0A5-7312-3A44-A3DF-A285D6B98DA5}" srcOrd="0" destOrd="0" presId="urn:microsoft.com/office/officeart/2005/8/layout/hierarchy2"/>
    <dgm:cxn modelId="{39DE575F-52FF-8D41-A35A-F2A3060C63A8}" type="presParOf" srcId="{3D25DC9F-193E-D740-8387-3A77D47BB2A3}" destId="{CA208149-F1CA-8A47-95E3-5DC6DB70B764}" srcOrd="1" destOrd="0" presId="urn:microsoft.com/office/officeart/2005/8/layout/hierarchy2"/>
    <dgm:cxn modelId="{B3F42A9E-95A7-714D-977D-95DE1D954657}" type="presParOf" srcId="{CA208149-F1CA-8A47-95E3-5DC6DB70B764}" destId="{DB7C7C14-A361-0F42-8302-8EA7F63F92A6}" srcOrd="0" destOrd="0" presId="urn:microsoft.com/office/officeart/2005/8/layout/hierarchy2"/>
    <dgm:cxn modelId="{A4BBD303-A5AF-4B4C-81AF-D84822AA1CDD}" type="presParOf" srcId="{CA208149-F1CA-8A47-95E3-5DC6DB70B764}" destId="{0980D22E-4206-4943-BEDE-2A95E865048D}" srcOrd="1" destOrd="0" presId="urn:microsoft.com/office/officeart/2005/8/layout/hierarchy2"/>
    <dgm:cxn modelId="{B5C7295C-740E-2A4C-9128-789E5BAA56B0}" type="presParOf" srcId="{3D25DC9F-193E-D740-8387-3A77D47BB2A3}" destId="{7740C5EB-F123-F545-ACEB-2630E37188E3}" srcOrd="2" destOrd="0" presId="urn:microsoft.com/office/officeart/2005/8/layout/hierarchy2"/>
    <dgm:cxn modelId="{19F39870-DF10-D749-B8A7-79210D37EEF9}" type="presParOf" srcId="{7740C5EB-F123-F545-ACEB-2630E37188E3}" destId="{E5419A3D-4F2A-D542-9919-685B736B5912}" srcOrd="0" destOrd="0" presId="urn:microsoft.com/office/officeart/2005/8/layout/hierarchy2"/>
    <dgm:cxn modelId="{CE94A244-E114-1642-B532-2EC8A121A36E}" type="presParOf" srcId="{3D25DC9F-193E-D740-8387-3A77D47BB2A3}" destId="{F3E8A015-BD13-1440-8255-4F55A646106C}" srcOrd="3" destOrd="0" presId="urn:microsoft.com/office/officeart/2005/8/layout/hierarchy2"/>
    <dgm:cxn modelId="{36F84E9A-79E6-F240-943F-F98302E2E25F}" type="presParOf" srcId="{F3E8A015-BD13-1440-8255-4F55A646106C}" destId="{DEDD03C0-5187-4A4C-8CFB-2E1FF868328B}" srcOrd="0" destOrd="0" presId="urn:microsoft.com/office/officeart/2005/8/layout/hierarchy2"/>
    <dgm:cxn modelId="{922640A4-9B85-FB4E-9749-A6F7E600ADA9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 smtClean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 smtClean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 smtClean="0"/>
            <a:t>Genetic</a:t>
          </a:r>
          <a:r>
            <a:rPr lang="zh-CN" altLang="en-US" dirty="0" smtClean="0"/>
            <a:t> </a:t>
          </a:r>
          <a:r>
            <a:rPr lang="en-US" altLang="zh-CN" dirty="0" smtClean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 smtClean="0"/>
            <a:t>Recurrent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A13429B2-29ED-A748-B1EE-D0C635C971BD}" type="presOf" srcId="{C1693763-07AF-B84E-881E-776EC0EE8F4D}" destId="{AFA554A9-D810-2F41-9D4D-2A92E68F5E9C}" srcOrd="0" destOrd="0" presId="urn:microsoft.com/office/officeart/2005/8/layout/hierarchy2"/>
    <dgm:cxn modelId="{A5368A22-4927-6E46-A67D-2910EA8B029E}" type="presOf" srcId="{18281699-93CE-1A4C-AA25-CF423808318B}" destId="{DEDD03C0-5187-4A4C-8CFB-2E1FF868328B}" srcOrd="0" destOrd="0" presId="urn:microsoft.com/office/officeart/2005/8/layout/hierarchy2"/>
    <dgm:cxn modelId="{CCB4FA23-3C82-4044-9AC3-F7C90FE5565E}" type="presOf" srcId="{DAF658DA-A116-5C43-B62C-B6A81AAF4ADC}" destId="{DB7C7C14-A361-0F42-8302-8EA7F63F92A6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17AB52FD-C531-0146-B878-BC96DA0FC3AB}" type="presOf" srcId="{2A657872-6060-2343-8129-68135F3F009C}" destId="{E5419A3D-4F2A-D542-9919-685B736B5912}" srcOrd="1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B855A212-F4D5-4F44-A703-C80515AADC4D}" type="presOf" srcId="{C1693763-07AF-B84E-881E-776EC0EE8F4D}" destId="{5E2D0C74-3A34-B545-B820-808299CE513D}" srcOrd="1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438CA64F-6AC5-C24C-B8B2-D9ECF1D97C41}" type="presOf" srcId="{70FC8740-11D2-844B-BA43-87066772D64C}" destId="{747B6E19-340D-3F46-9FF4-144F4AC1C86F}" srcOrd="0" destOrd="0" presId="urn:microsoft.com/office/officeart/2005/8/layout/hierarchy2"/>
    <dgm:cxn modelId="{3F46E130-41F7-5A4D-96ED-6AC0D81727B3}" type="presOf" srcId="{2A657872-6060-2343-8129-68135F3F009C}" destId="{7740C5EB-F123-F545-ACEB-2630E37188E3}" srcOrd="0" destOrd="0" presId="urn:microsoft.com/office/officeart/2005/8/layout/hierarchy2"/>
    <dgm:cxn modelId="{7FB73301-C5E8-8B48-A58B-1ADA7BA1CA75}" type="presOf" srcId="{8617981D-8A27-BB44-A72E-06F436C79E74}" destId="{24C86F7B-A12F-934A-B828-07256D307302}" srcOrd="1" destOrd="0" presId="urn:microsoft.com/office/officeart/2005/8/layout/hierarchy2"/>
    <dgm:cxn modelId="{9DDE5796-12A6-954C-B775-4B8876D579A7}" type="presOf" srcId="{9F6BA115-75B2-C743-813C-EDC71990D30B}" destId="{4E24C0A5-7312-3A44-A3DF-A285D6B98DA5}" srcOrd="1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3BCDA414-57EE-824A-88D6-7CCACC12DEA8}" type="presOf" srcId="{A18A7D2C-3BC2-D945-A3A4-ABD704228EA2}" destId="{8EBD5E86-6C6E-2E44-9062-84724ECB3B68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F84A3CB4-ED52-D64D-B4B6-3B4492F7DBE6}" type="presOf" srcId="{8617981D-8A27-BB44-A72E-06F436C79E74}" destId="{5807E2FA-72E6-D04A-89F7-6747DC4A4089}" srcOrd="0" destOrd="0" presId="urn:microsoft.com/office/officeart/2005/8/layout/hierarchy2"/>
    <dgm:cxn modelId="{C87B9466-3D73-3A4A-88DA-AC40FAF93369}" type="presOf" srcId="{8550B817-B177-2A42-A6B4-2C8E11B35BEF}" destId="{20CA1681-D4BD-B84E-A8CF-D5845660F934}" srcOrd="0" destOrd="0" presId="urn:microsoft.com/office/officeart/2005/8/layout/hierarchy2"/>
    <dgm:cxn modelId="{BEEE3A67-8739-4149-BB86-45932DF319D3}" type="presOf" srcId="{51E58304-B645-414A-AF19-94B69A03C9EF}" destId="{09D07DAE-EDD8-7C4B-B0BA-6AC66CBC7CC7}" srcOrd="0" destOrd="0" presId="urn:microsoft.com/office/officeart/2005/8/layout/hierarchy2"/>
    <dgm:cxn modelId="{2E4FA120-F01E-444A-8939-C6019C9129F7}" type="presOf" srcId="{9F6BA115-75B2-C743-813C-EDC71990D30B}" destId="{8A04B785-64F9-C541-A8DE-5DD493B9CAAC}" srcOrd="0" destOrd="0" presId="urn:microsoft.com/office/officeart/2005/8/layout/hierarchy2"/>
    <dgm:cxn modelId="{6D56C3DF-2DE1-054C-AA59-5954B2828F7C}" type="presOf" srcId="{572C488A-09E3-CD47-B049-9EB0F98BF6F2}" destId="{04F01A13-FFFA-834E-A3D7-58B62DB7DE75}" srcOrd="0" destOrd="0" presId="urn:microsoft.com/office/officeart/2005/8/layout/hierarchy2"/>
    <dgm:cxn modelId="{10731D65-BCC2-7545-84D9-C24AA54489E8}" type="presOf" srcId="{A18A7D2C-3BC2-D945-A3A4-ABD704228EA2}" destId="{BF13BF8A-E832-B447-A285-8E80CBE7359C}" srcOrd="1" destOrd="0" presId="urn:microsoft.com/office/officeart/2005/8/layout/hierarchy2"/>
    <dgm:cxn modelId="{3F595FE5-E9E8-AE41-9864-42762709628C}" type="presOf" srcId="{26AA065B-5926-464D-ADB0-6327502EBC12}" destId="{348A34DD-1973-AD4B-A903-21393C1F8386}" srcOrd="0" destOrd="0" presId="urn:microsoft.com/office/officeart/2005/8/layout/hierarchy2"/>
    <dgm:cxn modelId="{71A40CCE-C6E6-5944-9EDA-B209D5BFE0ED}" type="presParOf" srcId="{20CA1681-D4BD-B84E-A8CF-D5845660F934}" destId="{332EFCC3-436E-3F46-9A9C-C4AE7282B845}" srcOrd="0" destOrd="0" presId="urn:microsoft.com/office/officeart/2005/8/layout/hierarchy2"/>
    <dgm:cxn modelId="{E96F508A-A1A0-304F-9F57-003210F65E2A}" type="presParOf" srcId="{332EFCC3-436E-3F46-9A9C-C4AE7282B845}" destId="{747B6E19-340D-3F46-9FF4-144F4AC1C86F}" srcOrd="0" destOrd="0" presId="urn:microsoft.com/office/officeart/2005/8/layout/hierarchy2"/>
    <dgm:cxn modelId="{027E9187-841E-694F-8B9C-583F84F76367}" type="presParOf" srcId="{332EFCC3-436E-3F46-9A9C-C4AE7282B845}" destId="{6226D6F4-F814-784C-821E-BC8CA2E67D50}" srcOrd="1" destOrd="0" presId="urn:microsoft.com/office/officeart/2005/8/layout/hierarchy2"/>
    <dgm:cxn modelId="{05036D6A-D073-104A-B489-C9BD04BB2494}" type="presParOf" srcId="{6226D6F4-F814-784C-821E-BC8CA2E67D50}" destId="{8EBD5E86-6C6E-2E44-9062-84724ECB3B68}" srcOrd="0" destOrd="0" presId="urn:microsoft.com/office/officeart/2005/8/layout/hierarchy2"/>
    <dgm:cxn modelId="{C16EF856-31E0-1344-8EB1-7AC88F1FFC15}" type="presParOf" srcId="{8EBD5E86-6C6E-2E44-9062-84724ECB3B68}" destId="{BF13BF8A-E832-B447-A285-8E80CBE7359C}" srcOrd="0" destOrd="0" presId="urn:microsoft.com/office/officeart/2005/8/layout/hierarchy2"/>
    <dgm:cxn modelId="{39990955-2D9C-E74F-98EC-EBF87EA78B8D}" type="presParOf" srcId="{6226D6F4-F814-784C-821E-BC8CA2E67D50}" destId="{ADE5A85C-DE97-CB4D-8DAB-9CA58AF12572}" srcOrd="1" destOrd="0" presId="urn:microsoft.com/office/officeart/2005/8/layout/hierarchy2"/>
    <dgm:cxn modelId="{38DED641-E38B-784C-8484-EAAB22B19A76}" type="presParOf" srcId="{ADE5A85C-DE97-CB4D-8DAB-9CA58AF12572}" destId="{04F01A13-FFFA-834E-A3D7-58B62DB7DE75}" srcOrd="0" destOrd="0" presId="urn:microsoft.com/office/officeart/2005/8/layout/hierarchy2"/>
    <dgm:cxn modelId="{17157B22-4ACB-194C-9DB2-B36268765814}" type="presParOf" srcId="{ADE5A85C-DE97-CB4D-8DAB-9CA58AF12572}" destId="{F84F7582-0392-1C41-BE73-8E5BC4C047E7}" srcOrd="1" destOrd="0" presId="urn:microsoft.com/office/officeart/2005/8/layout/hierarchy2"/>
    <dgm:cxn modelId="{9974E72A-B596-2E42-AEB5-A76F3953A736}" type="presParOf" srcId="{F84F7582-0392-1C41-BE73-8E5BC4C047E7}" destId="{AFA554A9-D810-2F41-9D4D-2A92E68F5E9C}" srcOrd="0" destOrd="0" presId="urn:microsoft.com/office/officeart/2005/8/layout/hierarchy2"/>
    <dgm:cxn modelId="{D53A24B9-BEB2-9B4A-8DB2-8D080881C8CA}" type="presParOf" srcId="{AFA554A9-D810-2F41-9D4D-2A92E68F5E9C}" destId="{5E2D0C74-3A34-B545-B820-808299CE513D}" srcOrd="0" destOrd="0" presId="urn:microsoft.com/office/officeart/2005/8/layout/hierarchy2"/>
    <dgm:cxn modelId="{76655556-6388-484C-9B52-A9628B41A857}" type="presParOf" srcId="{F84F7582-0392-1C41-BE73-8E5BC4C047E7}" destId="{9D24ADF7-1F34-514D-B125-8AD4511601A5}" srcOrd="1" destOrd="0" presId="urn:microsoft.com/office/officeart/2005/8/layout/hierarchy2"/>
    <dgm:cxn modelId="{9D67F0D5-2235-684C-AA0B-B4A756E49F08}" type="presParOf" srcId="{9D24ADF7-1F34-514D-B125-8AD4511601A5}" destId="{348A34DD-1973-AD4B-A903-21393C1F8386}" srcOrd="0" destOrd="0" presId="urn:microsoft.com/office/officeart/2005/8/layout/hierarchy2"/>
    <dgm:cxn modelId="{61FEFE26-F269-FE4B-BE47-301E5F2796D8}" type="presParOf" srcId="{9D24ADF7-1F34-514D-B125-8AD4511601A5}" destId="{1A50F64C-70C5-354A-97A8-4EB7A3EF5D7D}" srcOrd="1" destOrd="0" presId="urn:microsoft.com/office/officeart/2005/8/layout/hierarchy2"/>
    <dgm:cxn modelId="{5D4EC8A4-57F8-6A4A-AF10-473A5BA70742}" type="presParOf" srcId="{6226D6F4-F814-784C-821E-BC8CA2E67D50}" destId="{5807E2FA-72E6-D04A-89F7-6747DC4A4089}" srcOrd="2" destOrd="0" presId="urn:microsoft.com/office/officeart/2005/8/layout/hierarchy2"/>
    <dgm:cxn modelId="{715BED65-BBB5-4447-B416-FD4D82F57BF6}" type="presParOf" srcId="{5807E2FA-72E6-D04A-89F7-6747DC4A4089}" destId="{24C86F7B-A12F-934A-B828-07256D307302}" srcOrd="0" destOrd="0" presId="urn:microsoft.com/office/officeart/2005/8/layout/hierarchy2"/>
    <dgm:cxn modelId="{59A6316D-96BD-514A-AEFF-6183D1209900}" type="presParOf" srcId="{6226D6F4-F814-784C-821E-BC8CA2E67D50}" destId="{56369564-E886-B243-B1B9-D49B5E1BB2D3}" srcOrd="3" destOrd="0" presId="urn:microsoft.com/office/officeart/2005/8/layout/hierarchy2"/>
    <dgm:cxn modelId="{D6000D57-EEA1-DE43-A92C-43723BB73478}" type="presParOf" srcId="{56369564-E886-B243-B1B9-D49B5E1BB2D3}" destId="{09D07DAE-EDD8-7C4B-B0BA-6AC66CBC7CC7}" srcOrd="0" destOrd="0" presId="urn:microsoft.com/office/officeart/2005/8/layout/hierarchy2"/>
    <dgm:cxn modelId="{DA22F568-4552-034F-8F1C-1B5F704622C0}" type="presParOf" srcId="{56369564-E886-B243-B1B9-D49B5E1BB2D3}" destId="{3D25DC9F-193E-D740-8387-3A77D47BB2A3}" srcOrd="1" destOrd="0" presId="urn:microsoft.com/office/officeart/2005/8/layout/hierarchy2"/>
    <dgm:cxn modelId="{8EC9F5A0-6C37-9B4F-B346-1D949E1F0BBA}" type="presParOf" srcId="{3D25DC9F-193E-D740-8387-3A77D47BB2A3}" destId="{8A04B785-64F9-C541-A8DE-5DD493B9CAAC}" srcOrd="0" destOrd="0" presId="urn:microsoft.com/office/officeart/2005/8/layout/hierarchy2"/>
    <dgm:cxn modelId="{D138D19A-7873-CA42-8647-D0B74AAEB838}" type="presParOf" srcId="{8A04B785-64F9-C541-A8DE-5DD493B9CAAC}" destId="{4E24C0A5-7312-3A44-A3DF-A285D6B98DA5}" srcOrd="0" destOrd="0" presId="urn:microsoft.com/office/officeart/2005/8/layout/hierarchy2"/>
    <dgm:cxn modelId="{45BEFA20-4B78-9E48-9A5F-747F83F54AF8}" type="presParOf" srcId="{3D25DC9F-193E-D740-8387-3A77D47BB2A3}" destId="{CA208149-F1CA-8A47-95E3-5DC6DB70B764}" srcOrd="1" destOrd="0" presId="urn:microsoft.com/office/officeart/2005/8/layout/hierarchy2"/>
    <dgm:cxn modelId="{71A102E0-E497-9645-BA68-A4A85ECC5F38}" type="presParOf" srcId="{CA208149-F1CA-8A47-95E3-5DC6DB70B764}" destId="{DB7C7C14-A361-0F42-8302-8EA7F63F92A6}" srcOrd="0" destOrd="0" presId="urn:microsoft.com/office/officeart/2005/8/layout/hierarchy2"/>
    <dgm:cxn modelId="{72706DCF-1242-ED44-846B-B9D4A083521D}" type="presParOf" srcId="{CA208149-F1CA-8A47-95E3-5DC6DB70B764}" destId="{0980D22E-4206-4943-BEDE-2A95E865048D}" srcOrd="1" destOrd="0" presId="urn:microsoft.com/office/officeart/2005/8/layout/hierarchy2"/>
    <dgm:cxn modelId="{36D2730A-69DB-C547-AC5C-B9F469EC32A6}" type="presParOf" srcId="{3D25DC9F-193E-D740-8387-3A77D47BB2A3}" destId="{7740C5EB-F123-F545-ACEB-2630E37188E3}" srcOrd="2" destOrd="0" presId="urn:microsoft.com/office/officeart/2005/8/layout/hierarchy2"/>
    <dgm:cxn modelId="{11E42F96-EC72-C141-B965-2E63D01B0D3F}" type="presParOf" srcId="{7740C5EB-F123-F545-ACEB-2630E37188E3}" destId="{E5419A3D-4F2A-D542-9919-685B736B5912}" srcOrd="0" destOrd="0" presId="urn:microsoft.com/office/officeart/2005/8/layout/hierarchy2"/>
    <dgm:cxn modelId="{FC4FD7E4-E4FC-604D-B4A7-B2F2D8C37C4D}" type="presParOf" srcId="{3D25DC9F-193E-D740-8387-3A77D47BB2A3}" destId="{F3E8A015-BD13-1440-8255-4F55A646106C}" srcOrd="3" destOrd="0" presId="urn:microsoft.com/office/officeart/2005/8/layout/hierarchy2"/>
    <dgm:cxn modelId="{A38AEA4F-6178-994B-80A2-25D237FCC799}" type="presParOf" srcId="{F3E8A015-BD13-1440-8255-4F55A646106C}" destId="{DEDD03C0-5187-4A4C-8CFB-2E1FF868328B}" srcOrd="0" destOrd="0" presId="urn:microsoft.com/office/officeart/2005/8/layout/hierarchy2"/>
    <dgm:cxn modelId="{94B9F74A-E004-0C4A-A395-449C56E5597C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Genetic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Machine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Recurrent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Neural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Genetic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Machine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Recurrent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Neural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Genetic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Machine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Recurrent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Neural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Genetic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Machine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Recurrent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Neural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1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</a:p>
        </p:txBody>
      </p:sp>
    </p:spTree>
    <p:extLst>
      <p:ext uri="{BB962C8B-B14F-4D97-AF65-F5344CB8AC3E}">
        <p14:creationId xmlns:p14="http://schemas.microsoft.com/office/powerpoint/2010/main" val="82184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Pingze</a:t>
            </a:r>
            <a:r>
              <a:rPr lang="en-US" altLang="zh-CN" dirty="0"/>
              <a:t> is represent two type of tunes.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65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 belongs to evolutionary algorithm. GA commonly used in optimization and search problem. </a:t>
            </a:r>
          </a:p>
          <a:p>
            <a:r>
              <a:rPr lang="en-US" dirty="0"/>
              <a:t>Inspired by genetic operations such as mutation, crossover and selection.</a:t>
            </a:r>
          </a:p>
          <a:p>
            <a:r>
              <a:rPr lang="en-US" dirty="0"/>
              <a:t>Population: a set of candidate poems. Each individual has a set of properties such as consistent, word meaning. Initially generate by random.</a:t>
            </a:r>
          </a:p>
          <a:p>
            <a:r>
              <a:rPr lang="en-US" dirty="0"/>
              <a:t>Generation: population in each iteration.</a:t>
            </a:r>
          </a:p>
          <a:p>
            <a:r>
              <a:rPr lang="en-US" dirty="0"/>
              <a:t>Fitness function: value of objective function. Evaluate the performance of candidate poems. Consider, principle of syntax, semantic relationship to each other and keywords, rhythm consistency. </a:t>
            </a:r>
          </a:p>
          <a:p>
            <a:r>
              <a:rPr lang="en-US" dirty="0"/>
              <a:t>Selection: based on fitness, select best n individuals as parents. </a:t>
            </a:r>
          </a:p>
          <a:p>
            <a:r>
              <a:rPr lang="en-US" dirty="0"/>
              <a:t>Mutation: randomly change words in poems.</a:t>
            </a:r>
          </a:p>
          <a:p>
            <a:r>
              <a:rPr lang="en-US" dirty="0"/>
              <a:t>Crossover: randomly exchange part of the sentences in poems.</a:t>
            </a:r>
          </a:p>
          <a:p>
            <a:r>
              <a:rPr lang="en-US" altLang="zh-CN" dirty="0"/>
              <a:t>Form new population, evaluate fitness value, choose best n poems</a:t>
            </a:r>
          </a:p>
          <a:p>
            <a:r>
              <a:rPr lang="en-US" dirty="0"/>
              <a:t>Stop criteria: over 200 generations or fitness value greater than m.</a:t>
            </a:r>
          </a:p>
          <a:p>
            <a:r>
              <a:rPr lang="en-US" dirty="0"/>
              <a:t>Apply many artificial constrains.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7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recurrent neural network can be thought of as multiple copies of the same network, each passing a message to a successor</a:t>
            </a:r>
            <a:r>
              <a:rPr lang="en-US" altLang="zh-C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92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www.tensorflow.org</a:t>
            </a:r>
            <a:r>
              <a:rPr lang="en-US" dirty="0" smtClean="0"/>
              <a:t>/</a:t>
            </a:r>
            <a:r>
              <a:rPr lang="en-US" dirty="0" err="1" smtClean="0"/>
              <a:t>api_docs</a:t>
            </a:r>
            <a:r>
              <a:rPr lang="en-US" dirty="0" smtClean="0"/>
              <a:t>/python/</a:t>
            </a:r>
            <a:r>
              <a:rPr lang="en-US" dirty="0" err="1" smtClean="0"/>
              <a:t>tf</a:t>
            </a:r>
            <a:r>
              <a:rPr lang="en-US" dirty="0" smtClean="0"/>
              <a:t>/</a:t>
            </a:r>
            <a:r>
              <a:rPr lang="en-US" dirty="0" err="1" smtClean="0"/>
              <a:t>nn</a:t>
            </a:r>
            <a:r>
              <a:rPr lang="en-US" dirty="0" smtClean="0"/>
              <a:t>/</a:t>
            </a:r>
            <a:r>
              <a:rPr lang="en-US" dirty="0" err="1" smtClean="0"/>
              <a:t>softmax_cross_entropy_with_logits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plume of smoke rises up into the evening sky of the Great Desert, while the Yellow River dimmed as the setting sun goes down</a:t>
            </a:r>
          </a:p>
          <a:p>
            <a:r>
              <a:rPr lang="en-US" dirty="0" smtClean="0"/>
              <a:t>The previous time step’s hidden layer and final outputs are fed back into the</a:t>
            </a:r>
          </a:p>
          <a:p>
            <a:r>
              <a:rPr lang="en-US" dirty="0" smtClean="0"/>
              <a:t>network as part of the input to the next time step’s hidden layers.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AU" sz="1200" b="0" i="0" u="none" strike="noStrike" kern="1200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That is, we’ll give the RNN a huge chunk of text and ask it to model the probability distribution of the next character in the sequence given a sequence of previous characters. </a:t>
            </a:r>
          </a:p>
          <a:p>
            <a:r>
              <a:rPr lang="en-US" dirty="0" smtClean="0"/>
              <a:t>This paper shows how Long Short-term Memory recurrent neural networks</a:t>
            </a:r>
          </a:p>
          <a:p>
            <a:r>
              <a:rPr lang="en-US" dirty="0" smtClean="0"/>
              <a:t>can be used to generate complex sequences with long-range structure,</a:t>
            </a:r>
          </a:p>
          <a:p>
            <a:r>
              <a:rPr lang="en-US" dirty="0" smtClean="0"/>
              <a:t>simply by predicting one data point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RNN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flexibile</a:t>
            </a:r>
            <a:r>
              <a:rPr lang="en-US" baseline="0" dirty="0" smtClean="0"/>
              <a:t> on its input size and output size, it does have limitations.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such cases, where the gap between the relevant information and the place that it’s needed is small, RNNs can learn to use the past information.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24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7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9224" marR="0" lvl="1" indent="-3708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736096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79043"/>
            <a:ext cx="8229600" cy="82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11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728841"/>
            <a:ext cx="7772400" cy="1301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1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PP_MSU_chevron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70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1728787"/>
            <a:ext cx="7772400" cy="1931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en-US" dirty="0" smtClean="0"/>
              <a:t> Poetic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en-US" altLang="zh-CN" dirty="0" smtClean="0"/>
              <a:t>utomatic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371600" y="3660775"/>
            <a:ext cx="6400799" cy="14716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Nan </a:t>
            </a:r>
            <a:r>
              <a:rPr 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Du</a:t>
            </a:r>
            <a:r>
              <a:rPr lang="en-US" altLang="zh-CN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,</a:t>
            </a:r>
            <a:r>
              <a:rPr lang="zh-CN" alt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Wei</a:t>
            </a:r>
            <a:r>
              <a:rPr lang="zh-CN" alt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Wang,</a:t>
            </a:r>
            <a:r>
              <a:rPr lang="zh-CN" alt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and 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Zhuangdi Zhu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Michigan State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dirty="0">
                <a:latin typeface="Montserrat"/>
              </a:rPr>
              <a:t>Apr. </a:t>
            </a:r>
            <a:r>
              <a:rPr lang="en-US" dirty="0" smtClean="0">
                <a:latin typeface="Montserrat"/>
              </a:rPr>
              <a:t>24</a:t>
            </a:r>
            <a:r>
              <a:rPr lang="en-US" sz="2400" u="none" strike="noStrike" cap="none" dirty="0" smtClean="0">
                <a:solidFill>
                  <a:srgbClr val="3F3F3F"/>
                </a:solidFill>
                <a:latin typeface="Montserrat"/>
                <a:sym typeface="Arial"/>
              </a:rPr>
              <a:t>, 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201</a:t>
            </a:r>
            <a:r>
              <a:rPr lang="en-US" dirty="0">
                <a:latin typeface="Montserrat"/>
              </a:rPr>
              <a:t>7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00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Poem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058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17286" y="2840359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14345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98474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18612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42732" y="2837080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6058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17286" y="3652098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614345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98474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8612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42732" y="3648819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58600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15300" y="4471535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12359" y="4491281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09317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96969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940746" y="4468256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6058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17286" y="530533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614345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98474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8612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42732" y="5302059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6436" y="5635557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大</a:t>
            </a:r>
            <a:endParaRPr lang="en-US" sz="1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552728" y="5648385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漠</a:t>
            </a:r>
            <a:endParaRPr lang="en-US" sz="1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342106" y="5648385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孤</a:t>
            </a:r>
            <a:endParaRPr lang="en-US" sz="1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102752" y="5641571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烟</a:t>
            </a:r>
            <a:endParaRPr lang="en-US" sz="1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84460" y="5628743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直</a:t>
            </a:r>
            <a:endParaRPr lang="en-US" sz="1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41346" y="5635557"/>
            <a:ext cx="10826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 smtClean="0"/>
              <a:t>&lt;</a:t>
            </a:r>
            <a:r>
              <a:rPr lang="en-US" altLang="zh-CN" sz="1800" b="1" dirty="0" smtClean="0"/>
              <a:t>SART&gt;</a:t>
            </a:r>
            <a:endParaRPr lang="en-US" sz="1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29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大</a:t>
            </a:r>
            <a:endParaRPr lang="en-US" sz="1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739256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漠</a:t>
            </a:r>
            <a:endParaRPr lang="en-US" sz="1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563275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孤</a:t>
            </a:r>
            <a:endParaRPr lang="en-US" sz="1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321544" y="2423981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烟</a:t>
            </a:r>
            <a:endParaRPr lang="en-US" sz="1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116269" y="2420919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直</a:t>
            </a:r>
            <a:endParaRPr lang="en-US" sz="1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659568" y="2422450"/>
            <a:ext cx="9416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 smtClean="0"/>
              <a:t>&lt;</a:t>
            </a:r>
            <a:r>
              <a:rPr lang="en-US" altLang="zh-CN" sz="1800" b="1" dirty="0" smtClean="0"/>
              <a:t>END&gt;</a:t>
            </a:r>
            <a:endParaRPr lang="en-US" sz="1800" b="1" dirty="0"/>
          </a:p>
        </p:txBody>
      </p:sp>
      <p:cxnSp>
        <p:nvCxnSpPr>
          <p:cNvPr id="8" name="Straight Arrow Connector 7"/>
          <p:cNvCxnSpPr>
            <a:stCxn id="51" idx="0"/>
            <a:endCxn id="3" idx="4"/>
          </p:cNvCxnSpPr>
          <p:nvPr/>
        </p:nvCxnSpPr>
        <p:spPr>
          <a:xfrm flipV="1">
            <a:off x="1189314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948778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741657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538383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24658" y="3110962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097914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189314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948778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741657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538383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324658" y="389967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097914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86506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945970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38849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535575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321850" y="475496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095106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6"/>
            <a:endCxn id="52" idx="2"/>
          </p:cNvCxnSpPr>
          <p:nvPr/>
        </p:nvCxnSpPr>
        <p:spPr>
          <a:xfrm flipV="1">
            <a:off x="1318042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313353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076860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072171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881820" y="378371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877131" y="461603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655930" y="3791624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651241" y="462394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48271" y="379508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443582" y="462740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40873" y="564838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-</a:t>
            </a:r>
            <a:r>
              <a:rPr lang="en-US" sz="1600" b="1" dirty="0" smtClean="0"/>
              <a:t>Training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Input</a:t>
            </a:r>
            <a:endParaRPr lang="en-US" sz="16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552151" y="2453228"/>
            <a:ext cx="1609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-</a:t>
            </a:r>
            <a:r>
              <a:rPr lang="en-US" sz="1600" b="1" dirty="0" smtClean="0"/>
              <a:t>Target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Output</a:t>
            </a:r>
            <a:r>
              <a:rPr lang="zh-CN" altLang="en-US" sz="1600" b="1" dirty="0" smtClean="0"/>
              <a:t> 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8123" y="1879483"/>
            <a:ext cx="717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595959"/>
                </a:solidFill>
              </a:rPr>
              <a:t>-</a:t>
            </a:r>
            <a:r>
              <a:rPr lang="zh-CN" altLang="en-US" sz="1800" dirty="0" smtClean="0">
                <a:solidFill>
                  <a:srgbClr val="595959"/>
                </a:solidFill>
              </a:rPr>
              <a:t> </a:t>
            </a:r>
            <a:r>
              <a:rPr lang="en-US" sz="1800" dirty="0" smtClean="0">
                <a:solidFill>
                  <a:srgbClr val="595959"/>
                </a:solidFill>
              </a:rPr>
              <a:t>A </a:t>
            </a:r>
            <a:r>
              <a:rPr lang="en-US" sz="1800" dirty="0">
                <a:solidFill>
                  <a:srgbClr val="595959"/>
                </a:solidFill>
              </a:rPr>
              <a:t>plume of smoke rises up into the evening sky of the Great </a:t>
            </a:r>
            <a:r>
              <a:rPr lang="en-US" sz="1800" dirty="0" smtClean="0">
                <a:solidFill>
                  <a:srgbClr val="595959"/>
                </a:solidFill>
              </a:rPr>
              <a:t>Desert</a:t>
            </a:r>
            <a:endParaRPr lang="en-US" sz="1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2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</a:t>
            </a:r>
            <a:r>
              <a:rPr lang="en-US" dirty="0"/>
              <a:t>ong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dirty="0"/>
              <a:t>hort </a:t>
            </a:r>
            <a:r>
              <a:rPr lang="en-US" dirty="0">
                <a:solidFill>
                  <a:srgbClr val="FF6600"/>
                </a:solidFill>
              </a:rPr>
              <a:t>T</a:t>
            </a:r>
            <a:r>
              <a:rPr lang="en-US" dirty="0"/>
              <a:t>erm </a:t>
            </a:r>
            <a:r>
              <a:rPr lang="en-US" dirty="0">
                <a:solidFill>
                  <a:srgbClr val="FF6600"/>
                </a:solidFill>
              </a:rPr>
              <a:t>M</a:t>
            </a:r>
            <a:r>
              <a:rPr lang="en-US" dirty="0"/>
              <a:t>emory</a:t>
            </a:r>
            <a:r>
              <a:rPr lang="zh-CN" altLang="en-US" dirty="0"/>
              <a:t> </a:t>
            </a:r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9" y="1728839"/>
            <a:ext cx="5767578" cy="198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142" y="556721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LSTM_4lay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7" y="3804813"/>
            <a:ext cx="6299200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1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8740530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8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Generative Adversarial Networks </a:t>
            </a:r>
            <a:r>
              <a:rPr lang="en-US" altLang="zh-CN" sz="2800" dirty="0" smtClean="0"/>
              <a:t> (</a:t>
            </a:r>
            <a:r>
              <a:rPr lang="en-US" altLang="zh-CN" sz="2800" dirty="0"/>
              <a:t>GANs)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9"/>
            <a:ext cx="8229600" cy="683164"/>
          </a:xfrm>
        </p:spPr>
        <p:txBody>
          <a:bodyPr/>
          <a:lstStyle/>
          <a:p>
            <a:r>
              <a:rPr lang="en-US" altLang="zh-CN" sz="2400" dirty="0" smtClean="0"/>
              <a:t>Generative </a:t>
            </a:r>
            <a:r>
              <a:rPr lang="en-US" altLang="zh-CN" sz="2400" dirty="0"/>
              <a:t>Model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4" y="2992282"/>
            <a:ext cx="1100633" cy="11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5" y="2995635"/>
            <a:ext cx="2565330" cy="10972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18004" y="3542598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04" y="2974055"/>
            <a:ext cx="1097280" cy="109728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flipV="1">
            <a:off x="6018004" y="4004165"/>
            <a:ext cx="919885" cy="830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17783" y="3522695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66" y="4377311"/>
            <a:ext cx="2515255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“Criminal</a:t>
                </a:r>
                <a:r>
                  <a:rPr lang="en-US" altLang="zh-CN" dirty="0" smtClean="0"/>
                  <a:t>”</a:t>
                </a:r>
              </a:p>
              <a:p>
                <a:pPr algn="ctr"/>
                <a:r>
                  <a:rPr lang="en-US" altLang="zh-CN" b="1" dirty="0" smtClean="0"/>
                  <a:t>Generator </a:t>
                </a:r>
                <a14:m>
                  <m:oMath xmlns:m="http://schemas.openxmlformats.org/officeDocument/2006/math" xmlns="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“Police”</a:t>
                </a:r>
              </a:p>
              <a:p>
                <a:pPr algn="ctr"/>
                <a:r>
                  <a:rPr lang="en-US" altLang="zh-CN" b="1" dirty="0" smtClean="0"/>
                  <a:t>Discriminator </a:t>
                </a:r>
                <a14:m>
                  <m:oMath xmlns:m="http://schemas.openxmlformats.org/officeDocument/2006/math" xmlns="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07072" y="2611526"/>
            <a:ext cx="21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Generated Sample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3973" y="5557106"/>
            <a:ext cx="23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Training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15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0" y="2058988"/>
            <a:ext cx="8038199" cy="4067175"/>
          </a:xfrm>
        </p:spPr>
      </p:pic>
      <p:sp>
        <p:nvSpPr>
          <p:cNvPr id="5" name="TextBox 4"/>
          <p:cNvSpPr txBox="1"/>
          <p:nvPr/>
        </p:nvSpPr>
        <p:spPr>
          <a:xfrm>
            <a:off x="64008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Isola, Phillip, et al. "Image-to-image translation with conditional adversarial networks." </a:t>
            </a:r>
            <a:r>
              <a:rPr lang="en-US" altLang="zh-CN" sz="1100" i="1" dirty="0" err="1"/>
              <a:t>arXiv</a:t>
            </a:r>
            <a:r>
              <a:rPr lang="en-US" altLang="zh-CN" sz="1100" i="1" dirty="0"/>
              <a:t> preprint arXiv:1611.07004</a:t>
            </a:r>
            <a:r>
              <a:rPr lang="en-US" altLang="zh-CN" sz="1100" dirty="0"/>
              <a:t> (2016).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00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SeqGAN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7322"/>
            <a:ext cx="8229600" cy="3210507"/>
          </a:xfrm>
        </p:spPr>
      </p:pic>
      <p:sp>
        <p:nvSpPr>
          <p:cNvPr id="5" name="TextBox 4"/>
          <p:cNvSpPr txBox="1"/>
          <p:nvPr/>
        </p:nvSpPr>
        <p:spPr>
          <a:xfrm>
            <a:off x="54864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Yu, </a:t>
            </a:r>
            <a:r>
              <a:rPr lang="en-US" altLang="zh-CN" sz="1100" dirty="0" err="1"/>
              <a:t>Lantao</a:t>
            </a:r>
            <a:r>
              <a:rPr lang="en-US" altLang="zh-CN" sz="1100" dirty="0"/>
              <a:t>, et al. "</a:t>
            </a:r>
            <a:r>
              <a:rPr lang="en-US" altLang="zh-CN" sz="1100" dirty="0" err="1" smtClean="0"/>
              <a:t>SeqGAN</a:t>
            </a:r>
            <a:r>
              <a:rPr lang="en-US" altLang="zh-CN" sz="1100" dirty="0" smtClean="0"/>
              <a:t>: </a:t>
            </a:r>
            <a:r>
              <a:rPr lang="en-US" altLang="zh-CN" sz="1100" dirty="0"/>
              <a:t>sequence generative adversarial nets with policy gradient." </a:t>
            </a:r>
            <a:r>
              <a:rPr lang="en-US" altLang="zh-CN" sz="1100" i="1" dirty="0" smtClean="0"/>
              <a:t>AAAI 2017</a:t>
            </a:r>
            <a:r>
              <a:rPr lang="en-US" altLang="zh-CN" sz="1100" dirty="0"/>
              <a:t> (</a:t>
            </a:r>
            <a:r>
              <a:rPr lang="en-US" altLang="zh-CN" sz="1100" dirty="0" smtClean="0"/>
              <a:t>2017).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480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ecurrent </a:t>
            </a:r>
            <a:r>
              <a:rPr lang="en-US" dirty="0" smtClean="0"/>
              <a:t>Neural</a:t>
            </a:r>
            <a:r>
              <a:rPr lang="zh-CN" altLang="en-US" dirty="0" smtClean="0"/>
              <a:t> </a:t>
            </a:r>
            <a:r>
              <a:rPr lang="en-US" dirty="0" smtClean="0"/>
              <a:t>Network</a:t>
            </a:r>
            <a:r>
              <a:rPr lang="zh-CN" altLang="en-US" dirty="0" smtClean="0"/>
              <a:t> </a:t>
            </a:r>
            <a:r>
              <a:rPr lang="en-US" dirty="0" smtClean="0"/>
              <a:t>R</a:t>
            </a:r>
            <a:r>
              <a:rPr lang="en-US" dirty="0" smtClean="0"/>
              <a:t>esult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浣溪沙）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539" y="2106250"/>
            <a:ext cx="7315200" cy="4400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溪头晚月砧残梦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night, the moonlight on the river comes to my dream.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沙巷桥边雨吹长。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drops fall on the bridge near a small alley.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桃花渡有故潭冰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Ice of pond flow to the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Taohua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ferry.</a:t>
            </a: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落叶斑斑飘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雨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Leaves colored and fell after rains.</a:t>
            </a:r>
          </a:p>
          <a:p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锦衣幽锁白山流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Pretty clothes are locked in closet.</a:t>
            </a: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对酒难高雁远休。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saw wild goose flew to south when drinking.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4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Huanxisha</a:t>
            </a:r>
            <a:r>
              <a:rPr lang="en-US" altLang="zh-CN" dirty="0" smtClean="0"/>
              <a:t>(</a:t>
            </a:r>
            <a:r>
              <a:rPr lang="zh-CN" altLang="en-US" dirty="0" smtClean="0"/>
              <a:t>浣溪沙）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767" y="2124138"/>
            <a:ext cx="7315200" cy="4400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别来已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二十年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been twenty years since I left.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寒轻离别岸呜咽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that moment, the river cried.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阳春归路转千年。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it’s spring, and I don’t know when can I go back.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借问春寒梅旧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否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still cold, I asked whether plum blossom like before.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夜来去后雨轻扇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 comes without a sound during night.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佳人含笑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尊前</a:t>
            </a:r>
            <a:r>
              <a:rPr lang="zh-CN" altLang="zh-CN" sz="2000" dirty="0" smtClean="0">
                <a:solidFill>
                  <a:srgbClr val="404040"/>
                </a:solidFill>
              </a:rPr>
              <a:t>。</a:t>
            </a:r>
            <a:r>
              <a:rPr lang="en-US" sz="2000" dirty="0" smtClean="0">
                <a:solidFill>
                  <a:srgbClr val="404040"/>
                </a:solidFill>
              </a:rPr>
              <a:t>My </a:t>
            </a:r>
            <a:r>
              <a:rPr lang="en-US" sz="2000" dirty="0">
                <a:solidFill>
                  <a:srgbClr val="404040"/>
                </a:solidFill>
              </a:rPr>
              <a:t>loved one stand in front of me with </a:t>
            </a:r>
            <a:r>
              <a:rPr lang="en-US" sz="2000" dirty="0" smtClean="0">
                <a:solidFill>
                  <a:srgbClr val="404040"/>
                </a:solidFill>
              </a:rPr>
              <a:t>s</a:t>
            </a:r>
            <a:r>
              <a:rPr lang="en-US" altLang="zh-CN" sz="2000" dirty="0" smtClean="0">
                <a:solidFill>
                  <a:srgbClr val="404040"/>
                </a:solidFill>
              </a:rPr>
              <a:t>mile</a:t>
            </a:r>
            <a:r>
              <a:rPr lang="en-US" sz="2000" dirty="0" smtClean="0">
                <a:solidFill>
                  <a:srgbClr val="404040"/>
                </a:solidFill>
              </a:rPr>
              <a:t>. 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5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Generative Adversarial </a:t>
            </a:r>
            <a:r>
              <a:rPr lang="en-US" altLang="zh-CN" dirty="0" smtClean="0"/>
              <a:t>Networks</a:t>
            </a:r>
            <a:r>
              <a:rPr lang="en-US" altLang="zh-CN" dirty="0" smtClean="0"/>
              <a:t> Result</a:t>
            </a:r>
            <a:r>
              <a:rPr lang="zh-CN" altLang="en-US" dirty="0" smtClean="0"/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Huanxisha</a:t>
            </a:r>
            <a:r>
              <a:rPr lang="zh-CN" altLang="en-US" dirty="0" smtClean="0"/>
              <a:t>（浣溪沙）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Able to learn Chinese words</a:t>
            </a:r>
          </a:p>
          <a:p>
            <a:r>
              <a:rPr lang="en-US" altLang="zh-CN" dirty="0" smtClean="0"/>
              <a:t>Failed to catch hidden structure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4279" y="3360090"/>
            <a:ext cx="7315200" cy="2276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一日凉秋报，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ea typeface="仿宋" panose="02010609060101010101" pitchFamily="49" charset="-122"/>
              </a:rPr>
              <a:t>In one day, the fall season starts 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风云入故乡。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/>
              <a:t>Wind and cloud enter my hometown</a:t>
            </a:r>
            <a:endParaRPr lang="zh-CN" altLang="en-US" sz="2000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82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28401"/>
              </p:ext>
            </p:extLst>
          </p:nvPr>
        </p:nvGraphicFramePr>
        <p:xfrm>
          <a:off x="1166288" y="1819980"/>
          <a:ext cx="6096000" cy="3474720"/>
        </p:xfrm>
        <a:graphic>
          <a:graphicData uri="http://schemas.openxmlformats.org/drawingml/2006/table">
            <a:tbl>
              <a:tblPr firstRow="1" bandRow="1">
                <a:tableStyleId>{10B12774-5DBC-4AAE-B08B-AF3F36D9CBEE}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Approaches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</a:t>
                      </a:r>
                      <a:r>
                        <a:rPr lang="en-US" altLang="zh-CN" sz="2400" b="1" dirty="0" smtClean="0"/>
                        <a:t>ros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Cons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Good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sz="2000" dirty="0" smtClean="0"/>
                        <a:t>property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on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structure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and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meanings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</a:t>
                      </a:r>
                      <a:r>
                        <a:rPr lang="en-US" altLang="zh-CN" sz="2000" dirty="0" smtClean="0"/>
                        <a:t>-defined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sz="2000" dirty="0" smtClean="0"/>
                        <a:t>Constraints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RNN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need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of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pre-defined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Performance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en-US" sz="2000" dirty="0" smtClean="0"/>
                        <a:t>epends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on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dataset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GAN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need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of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pre-defined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Performance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en-US" sz="2000" dirty="0" smtClean="0"/>
                        <a:t>epends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on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dataset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0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5237923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</a:t>
            </a:r>
            <a:r>
              <a:rPr lang="en-US" altLang="zh-CN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poetic form, originally means ‘lyric’.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Fixed number of Chinese characters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rhyme scheme of level and oblique tones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 form of “long and short sentences”</a:t>
            </a:r>
          </a:p>
          <a:p>
            <a:pPr marL="534924" lvl="1" indent="0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词牌</a:t>
            </a:r>
            <a:r>
              <a:rPr lang="en-US" altLang="zh-CN" sz="32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is the title of tune patterns that determined the number of characters in each line and the arrangement of tone. </a:t>
            </a: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562" t="5561" r="25828" b="12527"/>
          <a:stretch/>
        </p:blipFill>
        <p:spPr>
          <a:xfrm>
            <a:off x="5774636" y="2315817"/>
            <a:ext cx="3180520" cy="2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161975"/>
            <a:ext cx="8229600" cy="981810"/>
          </a:xfrm>
        </p:spPr>
        <p:txBody>
          <a:bodyPr/>
          <a:lstStyle/>
          <a:p>
            <a:pPr algn="ctr"/>
            <a:r>
              <a:rPr lang="en-US" dirty="0" smtClean="0"/>
              <a:t>T</a:t>
            </a:r>
            <a:r>
              <a:rPr lang="en-US" altLang="zh-CN" dirty="0" smtClean="0"/>
              <a:t>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9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290" y="3275112"/>
            <a:ext cx="1846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 descr="ts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24" y="1561658"/>
            <a:ext cx="5596128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73103" y="2419713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3103" y="4092397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1" y="4092397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4152" y="3712426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34285" y="3211280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9314" y="3908227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25336" y="3466616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98186" y="3340542"/>
            <a:ext cx="543419" cy="18268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>
            <a:off x="1104977" y="3807752"/>
            <a:ext cx="604337" cy="16053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754" y="274961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霞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glow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0994" y="3107739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雨 </a:t>
            </a:r>
            <a:r>
              <a:rPr lang="en-US" altLang="zh-CN" sz="2400" dirty="0" smtClean="0"/>
              <a:t>rain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8320" y="3369892"/>
            <a:ext cx="1296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竹 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bamboo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9089" y="3700738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柳</a:t>
            </a:r>
            <a:endParaRPr lang="en-US" altLang="zh-CN" sz="2400" dirty="0" smtClean="0"/>
          </a:p>
          <a:p>
            <a:pPr algn="ctr"/>
            <a:r>
              <a:rPr lang="en-US" sz="2400" dirty="0" smtClean="0"/>
              <a:t>willow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0538" y="2443455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40538" y="4116139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24636" y="4116139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71587" y="3736168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84052" y="3323111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76749" y="3931969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10361" y="3466842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77298" y="2865690"/>
            <a:ext cx="107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见 </a:t>
            </a:r>
            <a:r>
              <a:rPr lang="en-US" altLang="zh-CN" sz="2400" dirty="0" smtClean="0"/>
              <a:t>see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775591" y="3259525"/>
            <a:ext cx="172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愁 </a:t>
            </a:r>
            <a:r>
              <a:rPr lang="en-US" altLang="zh-CN" sz="2400" dirty="0" smtClean="0"/>
              <a:t>sadness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85321" y="3770284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闻 </a:t>
            </a:r>
            <a:r>
              <a:rPr lang="en-US" altLang="zh-CN" sz="2400" dirty="0" smtClean="0"/>
              <a:t>hear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8442" y="4200889"/>
            <a:ext cx="148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情 </a:t>
            </a:r>
            <a:r>
              <a:rPr lang="en-US" altLang="zh-CN" sz="2400" dirty="0" smtClean="0"/>
              <a:t>feeling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53597" y="3466842"/>
            <a:ext cx="543419" cy="2959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22312" y="3572489"/>
            <a:ext cx="634482" cy="3905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1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Rhyme to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340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床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4834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前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09653" y="1776435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明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76961" y="1774274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月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98711" y="1767340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光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0194" y="2572752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chuang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8057" y="2572752"/>
            <a:ext cx="65918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qian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81361" y="2571180"/>
            <a:ext cx="736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ming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87158" y="2569019"/>
            <a:ext cx="59524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yue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0962" y="2577235"/>
            <a:ext cx="8770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guang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0018" y="3318308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ang</a:t>
            </a:r>
            <a:endParaRPr lang="en-US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1104" y="3318308"/>
            <a:ext cx="51817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ian</a:t>
            </a:r>
            <a:endParaRPr 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1382" y="3316736"/>
            <a:ext cx="53080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ing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78889" y="3327403"/>
            <a:ext cx="59524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yue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34009" y="3322791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uang</a:t>
            </a:r>
            <a:endParaRPr lang="en-US" sz="18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97954" y="2159712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22739" y="21725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133610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93166" y="214576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916867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69271" y="296624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94056" y="297906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04927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964483" y="2952296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888184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783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疑</a:t>
            </a:r>
            <a:endParaRPr lang="en-US" sz="1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27327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是</a:t>
            </a:r>
            <a:endParaRPr lang="en-US" sz="1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92146" y="44112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地</a:t>
            </a:r>
            <a:endParaRPr lang="en-US" sz="1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59454" y="4409066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上</a:t>
            </a:r>
            <a:endParaRPr lang="en-US" sz="1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81204" y="4427788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霜</a:t>
            </a:r>
            <a:endParaRPr lang="en-US" sz="1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85446" y="5233200"/>
            <a:ext cx="3900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yi</a:t>
            </a:r>
            <a:endParaRPr lang="en-US" sz="1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11866" y="5233200"/>
            <a:ext cx="51817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shi</a:t>
            </a:r>
            <a:endParaRPr lang="en-US" sz="1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92144" y="5231628"/>
            <a:ext cx="389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di</a:t>
            </a:r>
            <a:endParaRPr lang="en-US" sz="1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502874" y="5229467"/>
            <a:ext cx="86442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shang</a:t>
            </a:r>
            <a:endParaRPr lang="en-US" sz="1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73455" y="5237683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shuang</a:t>
            </a:r>
            <a:endParaRPr lang="en-US" sz="1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98170" y="6017240"/>
            <a:ext cx="39000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yi</a:t>
            </a:r>
            <a:endParaRPr 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044716" y="6017240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960849" y="6015668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61382" y="6026335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ang</a:t>
            </a:r>
            <a:endParaRPr lang="en-US" sz="1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16502" y="6021723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 smtClean="0"/>
              <a:t>uang</a:t>
            </a:r>
            <a:endParaRPr lang="en-US" sz="18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180447" y="482016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205232" y="48329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16103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75659" y="4806215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899360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151764" y="562668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176549" y="563951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87420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946976" y="5612744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70677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712" y="1776435"/>
            <a:ext cx="2487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smtClean="0"/>
              <a:t>,</a:t>
            </a:r>
            <a:endParaRPr lang="en-US" sz="1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2060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。</a:t>
            </a:r>
            <a:endParaRPr lang="en-US" sz="1800" b="1" dirty="0"/>
          </a:p>
        </p:txBody>
      </p:sp>
      <p:cxnSp>
        <p:nvCxnSpPr>
          <p:cNvPr id="67" name="Elbow Connector 66"/>
          <p:cNvCxnSpPr/>
          <p:nvPr/>
        </p:nvCxnSpPr>
        <p:spPr>
          <a:xfrm rot="5400000">
            <a:off x="4355742" y="4566590"/>
            <a:ext cx="2738221" cy="551656"/>
          </a:xfrm>
          <a:prstGeom prst="bentConnector3">
            <a:avLst>
              <a:gd name="adj1" fmla="val 9994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430058" y="3475031"/>
            <a:ext cx="570436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1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</p:spPr>
        <p:txBody>
          <a:bodyPr/>
          <a:lstStyle/>
          <a:p>
            <a:pPr marL="0" indent="457200"/>
            <a:r>
              <a:rPr lang="en-US" sz="2000" dirty="0" smtClean="0">
                <a:solidFill>
                  <a:schemeClr val="tx1"/>
                </a:solidFill>
              </a:rPr>
              <a:t>RNN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Model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Huanxisha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浣溪沙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85547" y="2821639"/>
            <a:ext cx="4733969" cy="2796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404040"/>
                </a:solidFill>
              </a:rPr>
              <a:t>深三歌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姬上酒，锦塘梅作画云娇。细成孤风莫浓秋。</a:t>
            </a:r>
            <a:endParaRPr lang="en-US" altLang="zh-CN" sz="2000" dirty="0">
              <a:solidFill>
                <a:srgbClr val="404040"/>
              </a:solidFill>
            </a:endParaRPr>
          </a:p>
          <a:p>
            <a:endParaRPr lang="en-AU" sz="2000" dirty="0">
              <a:solidFill>
                <a:srgbClr val="404040"/>
              </a:solidFill>
            </a:endParaRPr>
          </a:p>
          <a:p>
            <a:r>
              <a:rPr lang="zh-CN" altLang="en-US" sz="2000" dirty="0">
                <a:solidFill>
                  <a:srgbClr val="404040"/>
                </a:solidFill>
              </a:rPr>
              <a:t>三声烟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云幽丘，在楼海难调神游。福情千钓两两鱼</a:t>
            </a:r>
            <a:r>
              <a:rPr lang="en-US" sz="2000" dirty="0">
                <a:solidFill>
                  <a:srgbClr val="404040"/>
                </a:solidFill>
              </a:rPr>
              <a:t>.</a:t>
            </a:r>
            <a:endParaRPr lang="en-US" altLang="zh-TW" sz="2000" b="1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562" t="5561" r="25828" b="12527"/>
          <a:stretch/>
        </p:blipFill>
        <p:spPr>
          <a:xfrm>
            <a:off x="5774636" y="2315817"/>
            <a:ext cx="3180520" cy="2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761297"/>
            <a:ext cx="8229600" cy="4066493"/>
          </a:xfrm>
        </p:spPr>
        <p:txBody>
          <a:bodyPr/>
          <a:lstStyle/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Quan Song Ci(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全宋词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Character and Word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平仄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1, 2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Rhythm: 24 rhythm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Correlation: word2vec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Cipai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Sentence Format and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854075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 ['0201021', '0102211', '0102211', '0201122', '0102211', '0102211']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Delimiter Format:</a:t>
            </a:r>
          </a:p>
          <a:p>
            <a:pPr marL="306324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[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|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]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8009"/>
              </p:ext>
            </p:extLst>
          </p:nvPr>
        </p:nvGraphicFramePr>
        <p:xfrm>
          <a:off x="904260" y="2374439"/>
          <a:ext cx="7335480" cy="69224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67096">
                  <a:extLst>
                    <a:ext uri="{9D8B030D-6E8A-4147-A177-3AD203B41FA5}">
                      <a16:colId xmlns:a16="http://schemas.microsoft.com/office/drawing/2014/main" xmlns="" val="3968528018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4051269416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2425722785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3557478591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170161008"/>
                    </a:ext>
                  </a:extLst>
                </a:gridCol>
              </a:tblGrid>
              <a:tr h="471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Poet_Num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Poem_Num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Cipai_Num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Sentences_Num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Ave_Sentence_Length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018530476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268341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3715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8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0683819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78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2636145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0" y="1237934"/>
            <a:ext cx="7577560" cy="5233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6177183"/>
            <a:ext cx="8686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Changle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Zhou, Wei You,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Xiaojun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Ding. “Genetic Algorithm and Implementation of Automatically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Songci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Generation. (2010)”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448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0491848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7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ecurrent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eural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_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9144000" cy="2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1099</Words>
  <Application>Microsoft Macintosh PowerPoint</Application>
  <PresentationFormat>On-screen Show (4:3)</PresentationFormat>
  <Paragraphs>252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MSU Template 1</vt:lpstr>
      <vt:lpstr>Learning to be Poetic: Automatic Generation of Chinese Song Ci </vt:lpstr>
      <vt:lpstr>Background </vt:lpstr>
      <vt:lpstr>Background </vt:lpstr>
      <vt:lpstr>Dataset</vt:lpstr>
      <vt:lpstr>Approaches</vt:lpstr>
      <vt:lpstr>Approaches</vt:lpstr>
      <vt:lpstr>Genetic Algorithm</vt:lpstr>
      <vt:lpstr>Approaches</vt:lpstr>
      <vt:lpstr>Recurrent Neural Network</vt:lpstr>
      <vt:lpstr>Poem Generation with RNN</vt:lpstr>
      <vt:lpstr>Long Short Term Memory Network</vt:lpstr>
      <vt:lpstr>Approaches</vt:lpstr>
      <vt:lpstr>Generative Adversarial Networks  (GANs)</vt:lpstr>
      <vt:lpstr>GANs</vt:lpstr>
      <vt:lpstr>SeqGAN</vt:lpstr>
      <vt:lpstr>Recurrent Neural Network Result： Huanxisha(浣溪沙）   </vt:lpstr>
      <vt:lpstr>Genetic Algorithm Result: Huanxisha(浣溪沙）   </vt:lpstr>
      <vt:lpstr>Generative Adversarial Networks Result: Huanxisha（浣溪沙）</vt:lpstr>
      <vt:lpstr>Summary</vt:lpstr>
      <vt:lpstr>Thank you</vt:lpstr>
      <vt:lpstr>Word Embedding</vt:lpstr>
      <vt:lpstr>Word Embedding</vt:lpstr>
      <vt:lpstr>Rhyme to Vector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Proposition in Open Information Extraction</dc:title>
  <cp:lastModifiedBy>Zhuangdi ZHU</cp:lastModifiedBy>
  <cp:revision>215</cp:revision>
  <dcterms:modified xsi:type="dcterms:W3CDTF">2017-04-23T20:10:56Z</dcterms:modified>
</cp:coreProperties>
</file>