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6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59" r:id="rId12"/>
    <p:sldId id="384" r:id="rId13"/>
    <p:sldId id="376" r:id="rId14"/>
    <p:sldId id="377" r:id="rId15"/>
    <p:sldId id="378" r:id="rId16"/>
    <p:sldId id="386" r:id="rId17"/>
    <p:sldId id="389" r:id="rId18"/>
    <p:sldId id="379" r:id="rId19"/>
    <p:sldId id="387" r:id="rId20"/>
    <p:sldId id="369" r:id="rId21"/>
    <p:sldId id="370" r:id="rId22"/>
    <p:sldId id="371" r:id="rId23"/>
    <p:sldId id="372" r:id="rId24"/>
    <p:sldId id="3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6" autoAdjust="0"/>
    <p:restoredTop sz="70400" autoAdjust="0"/>
  </p:normalViewPr>
  <p:slideViewPr>
    <p:cSldViewPr snapToGrid="0" snapToObjects="1">
      <p:cViewPr varScale="1">
        <p:scale>
          <a:sx n="72" d="100"/>
          <a:sy n="72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recurrent neural network can be thought of as multiple copies of the same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layer.</a:t>
            </a:r>
          </a:p>
          <a:p>
            <a:r>
              <a:rPr lang="zh-CN" altLang="zh-CN" dirty="0" smtClean="0"/>
              <a:t>%</a:t>
            </a:r>
            <a:endParaRPr lang="en-US" altLang="zh-CN" dirty="0" smtClean="0"/>
          </a:p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input,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output.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r>
              <a:rPr lang="zh-CN" alt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www.tensorflow.org</a:t>
            </a:r>
            <a:r>
              <a:rPr lang="en-US" dirty="0" smtClean="0"/>
              <a:t>/</a:t>
            </a:r>
            <a:r>
              <a:rPr lang="en-US" dirty="0" err="1" smtClean="0"/>
              <a:t>api_docs</a:t>
            </a:r>
            <a:r>
              <a:rPr lang="en-US" dirty="0" smtClean="0"/>
              <a:t>/python/</a:t>
            </a:r>
            <a:r>
              <a:rPr lang="en-US" dirty="0" err="1" smtClean="0"/>
              <a:t>tf</a:t>
            </a:r>
            <a:r>
              <a:rPr lang="en-US" dirty="0" smtClean="0"/>
              <a:t>/</a:t>
            </a:r>
            <a:r>
              <a:rPr lang="en-US" dirty="0" err="1" smtClean="0"/>
              <a:t>nn</a:t>
            </a:r>
            <a:r>
              <a:rPr lang="en-US" dirty="0" smtClean="0"/>
              <a:t>/</a:t>
            </a:r>
            <a:r>
              <a:rPr lang="en-US" dirty="0" err="1" smtClean="0"/>
              <a:t>softmax_cross_entropy_with_logits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plume of smoke rises up into the evening sky of the Great Desert, while the Yellow River dimmed as the setting sun goes </a:t>
            </a:r>
            <a:r>
              <a:rPr lang="en-US" dirty="0" smtClean="0"/>
              <a:t>down</a:t>
            </a:r>
          </a:p>
          <a:p>
            <a:endParaRPr lang="en-US" dirty="0" smtClean="0"/>
          </a:p>
          <a:p>
            <a:r>
              <a:rPr lang="en-US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output.</a:t>
            </a:r>
            <a:endParaRPr lang="en-US" dirty="0" smtClean="0"/>
          </a:p>
          <a:p>
            <a:r>
              <a:rPr lang="en-US" altLang="zh-CN" dirty="0" smtClean="0"/>
              <a:t>%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</a:t>
            </a:r>
            <a:r>
              <a:rPr lang="en-AU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poems</a:t>
            </a:r>
            <a:r>
              <a:rPr lang="zh-CN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ask it to model the probability distribution of the next character in the sequence given a sequence of previous characters. </a:t>
            </a:r>
            <a:endParaRPr lang="en-AU" sz="1200" b="0" i="0" u="none" strike="noStrike" kern="1200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RNN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flexibile</a:t>
            </a:r>
            <a:r>
              <a:rPr lang="en-US" baseline="0" dirty="0" smtClean="0"/>
              <a:t> on its input size and output size, it does have limitations.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the </a:t>
            </a:r>
            <a:r>
              <a:rPr lang="en-US" baseline="0" dirty="0" smtClean="0"/>
              <a:t>gap between the relevant information and the place that </a:t>
            </a:r>
            <a:r>
              <a:rPr lang="en-US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formation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needed </a:t>
            </a:r>
            <a:r>
              <a:rPr lang="en-US" baseline="0" dirty="0" smtClean="0"/>
              <a:t>is </a:t>
            </a:r>
            <a:r>
              <a:rPr lang="en-US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, </a:t>
            </a:r>
            <a:r>
              <a:rPr lang="en-US" baseline="0" dirty="0" smtClean="0"/>
              <a:t>RNNs </a:t>
            </a:r>
            <a:r>
              <a:rPr lang="en-US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handle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 “long-term dependencies.”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solve this problem, we use a special kind of Recurrent neural network,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SLTM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structure,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repeated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instead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sigmoid layer called the “forget gate layer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state.</a:t>
            </a:r>
          </a:p>
          <a:p>
            <a:r>
              <a:rPr lang="en-US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 information we’re going to store in the cell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decide what we’re going to output.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70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728787"/>
            <a:ext cx="7772400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en-US" dirty="0" smtClean="0"/>
              <a:t> Poetic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Automatic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Du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and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</a:t>
            </a:r>
            <a:r>
              <a:rPr lang="en-US" dirty="0" smtClean="0">
                <a:latin typeface="Montserrat"/>
              </a:rPr>
              <a:t>24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,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Poem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大</a:t>
            </a:r>
            <a:endParaRPr lang="en-US" sz="1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漠</a:t>
            </a:r>
            <a:endParaRPr lang="en-US" sz="1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孤</a:t>
            </a:r>
            <a:endParaRPr lang="en-US" sz="1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烟</a:t>
            </a:r>
            <a:endParaRPr lang="en-US" sz="1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28743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直</a:t>
            </a:r>
            <a:endParaRPr lang="en-US" sz="1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41346" y="5635557"/>
            <a:ext cx="10826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 smtClean="0"/>
              <a:t>&lt;</a:t>
            </a:r>
            <a:r>
              <a:rPr lang="en-US" altLang="zh-CN" sz="1800" b="1" dirty="0" smtClean="0"/>
              <a:t>SART&gt;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大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漠</a:t>
            </a:r>
            <a:endParaRPr lang="en-US" sz="1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孤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烟</a:t>
            </a:r>
            <a:endParaRPr lang="en-US" sz="1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116269" y="2420919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直</a:t>
            </a:r>
            <a:endParaRPr 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9416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 smtClean="0"/>
              <a:t>&lt;</a:t>
            </a:r>
            <a:r>
              <a:rPr lang="en-US" altLang="zh-CN" sz="1800" b="1" dirty="0" smtClean="0"/>
              <a:t>END&gt;</a:t>
            </a:r>
            <a:endParaRPr lang="en-US" sz="18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0873" y="56483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-</a:t>
            </a:r>
            <a:r>
              <a:rPr lang="en-US" sz="1600" b="1" dirty="0" smtClean="0"/>
              <a:t>Training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Input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52151" y="2453228"/>
            <a:ext cx="160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-</a:t>
            </a:r>
            <a:r>
              <a:rPr lang="en-US" sz="1600" b="1" dirty="0" smtClean="0"/>
              <a:t>Target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Output</a:t>
            </a:r>
            <a:r>
              <a:rPr lang="zh-CN" altLang="en-US" sz="1600" b="1" dirty="0" smtClean="0"/>
              <a:t>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17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595959"/>
                </a:solidFill>
              </a:rPr>
              <a:t>-</a:t>
            </a:r>
            <a:r>
              <a:rPr lang="zh-CN" altLang="en-US" sz="1800" dirty="0" smtClean="0">
                <a:solidFill>
                  <a:srgbClr val="595959"/>
                </a:solidFill>
              </a:rPr>
              <a:t> </a:t>
            </a:r>
            <a:r>
              <a:rPr lang="en-US" sz="1800" dirty="0" smtClean="0">
                <a:solidFill>
                  <a:srgbClr val="595959"/>
                </a:solidFill>
              </a:rPr>
              <a:t>A </a:t>
            </a:r>
            <a:r>
              <a:rPr lang="en-US" sz="1800" dirty="0">
                <a:solidFill>
                  <a:srgbClr val="595959"/>
                </a:solidFill>
              </a:rPr>
              <a:t>plume of smoke rises up into the evening sky of the Great </a:t>
            </a:r>
            <a:r>
              <a:rPr lang="en-US" sz="1800" dirty="0" smtClean="0">
                <a:solidFill>
                  <a:srgbClr val="595959"/>
                </a:solidFill>
              </a:rPr>
              <a:t>Desert</a:t>
            </a:r>
            <a:endParaRPr lang="en-US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 smtClean="0"/>
              <a:t>Generative </a:t>
            </a:r>
            <a:r>
              <a:rPr lang="en-US" altLang="zh-CN" sz="2400" dirty="0"/>
              <a:t>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</a:t>
                </a:r>
                <a:r>
                  <a:rPr lang="en-US" altLang="zh-CN" dirty="0" smtClean="0"/>
                  <a:t>”</a:t>
                </a:r>
              </a:p>
              <a:p>
                <a:pPr algn="ctr"/>
                <a:r>
                  <a:rPr lang="en-US" altLang="zh-CN" b="1" dirty="0" smtClean="0"/>
                  <a:t>Generator </a:t>
                </a:r>
                <a14:m>
                  <m:oMath xmlns=""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“Police”</a:t>
                </a:r>
              </a:p>
              <a:p>
                <a:pPr algn="ctr"/>
                <a:r>
                  <a:rPr lang="en-US" altLang="zh-CN" b="1" dirty="0" smtClean="0"/>
                  <a:t>Discriminator </a:t>
                </a:r>
                <a14:m>
                  <m:oMath xmlns=""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 smtClean="0"/>
              <a:t>SeqGAN</a:t>
            </a:r>
            <a:r>
              <a:rPr lang="en-US" altLang="zh-CN" sz="1100" dirty="0" smtClean="0"/>
              <a:t>: </a:t>
            </a:r>
            <a:r>
              <a:rPr lang="en-US" altLang="zh-CN" sz="1100" dirty="0"/>
              <a:t>sequence generative adversarial nets with policy gradient." </a:t>
            </a:r>
            <a:r>
              <a:rPr lang="en-US" altLang="zh-CN" sz="1100" i="1" dirty="0" smtClean="0"/>
              <a:t>AAAI 2017</a:t>
            </a:r>
            <a:r>
              <a:rPr lang="en-US" altLang="zh-CN" sz="1100" dirty="0"/>
              <a:t> (</a:t>
            </a:r>
            <a:r>
              <a:rPr lang="en-US" altLang="zh-CN" sz="1100" dirty="0" smtClean="0"/>
              <a:t>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Huanxisha</a:t>
            </a:r>
            <a:r>
              <a:rPr lang="en-US" altLang="zh-CN" dirty="0" smtClean="0"/>
              <a:t>(</a:t>
            </a:r>
            <a:r>
              <a:rPr lang="zh-CN" altLang="en-US" dirty="0" smtClean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别来已是二十年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whether plum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佳人含笑立尊前</a:t>
            </a:r>
            <a:r>
              <a:rPr lang="zh-CN" altLang="zh-CN" sz="2000" dirty="0" smtClean="0">
                <a:solidFill>
                  <a:srgbClr val="404040"/>
                </a:solidFill>
              </a:rPr>
              <a:t>。</a:t>
            </a:r>
            <a:r>
              <a:rPr lang="en-US" sz="2000" dirty="0" smtClean="0">
                <a:solidFill>
                  <a:srgbClr val="404040"/>
                </a:solidFill>
              </a:rPr>
              <a:t>My </a:t>
            </a:r>
            <a:r>
              <a:rPr lang="en-US" sz="2000" dirty="0">
                <a:solidFill>
                  <a:srgbClr val="404040"/>
                </a:solidFill>
              </a:rPr>
              <a:t>loved one stand in front of me with </a:t>
            </a:r>
            <a:r>
              <a:rPr lang="en-US" sz="2000" dirty="0" smtClean="0">
                <a:solidFill>
                  <a:srgbClr val="404040"/>
                </a:solidFill>
              </a:rPr>
              <a:t>s</a:t>
            </a:r>
            <a:r>
              <a:rPr lang="en-US" altLang="zh-CN" sz="2000" dirty="0" smtClean="0">
                <a:solidFill>
                  <a:srgbClr val="404040"/>
                </a:solidFill>
              </a:rPr>
              <a:t>mile</a:t>
            </a:r>
            <a:r>
              <a:rPr lang="en-US" sz="2000" dirty="0" smtClean="0">
                <a:solidFill>
                  <a:srgbClr val="404040"/>
                </a:solidFill>
              </a:rPr>
              <a:t>. 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</a:t>
            </a:r>
            <a:r>
              <a:rPr lang="zh-CN" altLang="en-US" dirty="0" smtClean="0"/>
              <a:t>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dirty="0" smtClean="0"/>
              <a:t>Result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021585"/>
            <a:ext cx="7315200" cy="4751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溪头晚月砧残梦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moonlight reflected from 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brook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lightened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withering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dream.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沙巷桥边雨吹长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drizzle in the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night blew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 alley near a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bridge.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桃花渡有故潭冰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Ice from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pond remains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Peach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Blossom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ferry.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落叶斑斑飘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雨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colorful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锦衣幽锁白山流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Brocade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gowns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were packed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Mountain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rivers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对酒难高雁远休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goblet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wild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goose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flying away.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0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Generative Adversarial </a:t>
            </a:r>
            <a:r>
              <a:rPr lang="en-US" altLang="zh-CN" dirty="0" smtClean="0"/>
              <a:t>Networks Result</a:t>
            </a:r>
            <a:r>
              <a:rPr lang="zh-CN" altLang="en-US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Huanxisha</a:t>
            </a:r>
            <a:r>
              <a:rPr lang="zh-CN" altLang="en-US" dirty="0" smtClean="0"/>
              <a:t>（浣溪沙）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Able to learn Chinese words</a:t>
            </a:r>
          </a:p>
          <a:p>
            <a:r>
              <a:rPr lang="en-US" altLang="zh-CN" dirty="0" smtClean="0"/>
              <a:t>Failed to catch hidden structure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9" y="3360090"/>
            <a:ext cx="7315200" cy="2276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一日凉秋报，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In one day, the fall season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starts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仿宋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风云入故乡。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and cloud enter my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hometown.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9414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Approaches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</a:t>
                      </a:r>
                      <a:r>
                        <a:rPr lang="en-US" altLang="zh-CN" sz="2400" b="1" dirty="0" smtClean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Good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property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in structure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and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</a:t>
                      </a:r>
                      <a:r>
                        <a:rPr lang="en-US" altLang="zh-CN" sz="2000" dirty="0" smtClean="0"/>
                        <a:t>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Constraints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RNN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need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of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pre-defined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en-US" sz="2000" dirty="0" smtClean="0"/>
                        <a:t>epends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dataset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GAN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need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of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pre-defined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en-US" sz="2000" dirty="0" smtClean="0"/>
                        <a:t>epends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dataset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5237923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5774636" y="2315817"/>
            <a:ext cx="318052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 smtClean="0"/>
              <a:t>T</a:t>
            </a:r>
            <a:r>
              <a:rPr lang="en-US" altLang="zh-CN" dirty="0" smtClean="0"/>
              <a:t>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霞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雨 </a:t>
            </a:r>
            <a:r>
              <a:rPr lang="en-US" altLang="zh-CN" sz="2400" dirty="0" smtClean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竹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柳</a:t>
            </a:r>
            <a:endParaRPr lang="en-US" altLang="zh-CN" sz="2400" dirty="0" smtClean="0"/>
          </a:p>
          <a:p>
            <a:pPr algn="ctr"/>
            <a:r>
              <a:rPr lang="en-US" sz="2400" dirty="0" smtClean="0"/>
              <a:t>willow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见 </a:t>
            </a:r>
            <a:r>
              <a:rPr lang="en-US" altLang="zh-CN" sz="2400" dirty="0" smtClean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愁 </a:t>
            </a:r>
            <a:r>
              <a:rPr lang="en-US" altLang="zh-CN" sz="2400" dirty="0" smtClean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闻 </a:t>
            </a:r>
            <a:r>
              <a:rPr lang="en-US" altLang="zh-CN" sz="2400" dirty="0" smtClean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情 </a:t>
            </a:r>
            <a:r>
              <a:rPr lang="en-US" altLang="zh-CN" sz="2400" dirty="0" smtClean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Rhyme to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di</a:t>
            </a:r>
            <a:endParaRPr lang="en-US" sz="1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 smtClean="0">
                <a:solidFill>
                  <a:schemeClr val="tx1"/>
                </a:solidFill>
              </a:rPr>
              <a:t>RNN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Model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3616476" y="1590106"/>
            <a:ext cx="5338680" cy="45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="" xmlns:a16="http://schemas.microsoft.com/office/drawing/2014/main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="" xmlns:a16="http://schemas.microsoft.com/office/drawing/2014/main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="" xmlns:a16="http://schemas.microsoft.com/office/drawing/2014/main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="" xmlns:a16="http://schemas.microsoft.com/office/drawing/2014/main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="" xmlns:a16="http://schemas.microsoft.com/office/drawing/2014/main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6177183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 (2010)”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ecurrent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eural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1199</Words>
  <Application>Microsoft Macintosh PowerPoint</Application>
  <PresentationFormat>On-screen Show (4:3)</PresentationFormat>
  <Paragraphs>260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MSU Template 1</vt:lpstr>
      <vt:lpstr>Learning to be Poetic: Automatic Generation of Chinese Song Ci </vt:lpstr>
      <vt:lpstr>Background </vt:lpstr>
      <vt:lpstr>Background </vt:lpstr>
      <vt:lpstr>Dataset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Long Short Term Memory Network</vt:lpstr>
      <vt:lpstr>Approaches</vt:lpstr>
      <vt:lpstr>Generative Adversarial Networks  (GANs)</vt:lpstr>
      <vt:lpstr>GANs</vt:lpstr>
      <vt:lpstr>SeqGAN</vt:lpstr>
      <vt:lpstr>Genetic Algorithm Result: Huanxisha(浣溪沙）   </vt:lpstr>
      <vt:lpstr>Recurrent Neural Network Result： Huanxisha(浣溪沙）   </vt:lpstr>
      <vt:lpstr>Generative Adversarial Networks Result: Huanxisha（浣溪沙）</vt:lpstr>
      <vt:lpstr>Summary</vt:lpstr>
      <vt:lpstr>Thank you</vt:lpstr>
      <vt:lpstr>Word Embedding</vt:lpstr>
      <vt:lpstr>Word Embedding</vt:lpstr>
      <vt:lpstr>Rhyme to Vector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Zhuangdi ZHU</cp:lastModifiedBy>
  <cp:revision>229</cp:revision>
  <dcterms:modified xsi:type="dcterms:W3CDTF">2017-04-24T02:59:11Z</dcterms:modified>
</cp:coreProperties>
</file>