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0C533A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10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D803B8FA-BCB0-5D4D-9E0C-8594CF5A2264}" type="datetime1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030"/>
            <a:ext cx="8229600" cy="9818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full width,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649224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C93AF409-9F3D-4144-905F-D667DBFB2192}" type="datetime1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030"/>
            <a:ext cx="8229600" cy="9818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849B177-5D8B-7A43-B9D4-2D03D1F64BD4}" type="datetime1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79044"/>
            <a:ext cx="8229600" cy="8211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9F847968-A88B-B947-87AA-BB83F906ED2F}" type="datetime1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4572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4B2702C-F183-E649-BBAD-4C35648D6001}" type="datetime1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FB44CCF9-D185-2447-94DE-2F097F7C2422}" type="datetime1">
              <a:rPr lang="en-US"/>
              <a:pPr>
                <a:defRPr/>
              </a:pPr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6" descr="PP_MSU_chevron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xfrm>
            <a:off x="685800" y="1728788"/>
            <a:ext cx="7772400" cy="15367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Gotham-Bold" charset="0"/>
              <a:ea typeface="Gotham-Bold" charset="0"/>
              <a:cs typeface="Gotham-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0775"/>
            <a:ext cx="6400800" cy="1471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Generative Adversarial Networks </a:t>
            </a:r>
            <a:r>
              <a:rPr lang="en-US" altLang="zh-CN" sz="2800" dirty="0" smtClean="0"/>
              <a:t> (</a:t>
            </a:r>
            <a:r>
              <a:rPr lang="en-US" altLang="zh-CN" sz="2800" dirty="0"/>
              <a:t>GANs)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9"/>
            <a:ext cx="8229600" cy="683164"/>
          </a:xfrm>
        </p:spPr>
        <p:txBody>
          <a:bodyPr/>
          <a:lstStyle/>
          <a:p>
            <a:r>
              <a:rPr lang="en-US" altLang="zh-CN" sz="2400" dirty="0" smtClean="0"/>
              <a:t>Generative </a:t>
            </a:r>
            <a:r>
              <a:rPr lang="en-US" altLang="zh-CN" sz="2400" dirty="0"/>
              <a:t>Model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4" y="2992282"/>
            <a:ext cx="1100633" cy="11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5" y="2995635"/>
            <a:ext cx="2565330" cy="10972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18004" y="3542598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04" y="2974055"/>
            <a:ext cx="1097280" cy="109728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flipV="1">
            <a:off x="6018004" y="4004165"/>
            <a:ext cx="919885" cy="830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17783" y="3522695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66" y="4377311"/>
            <a:ext cx="2515255" cy="1097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“Criminal</a:t>
                </a:r>
                <a:r>
                  <a:rPr lang="en-US" altLang="zh-CN" dirty="0" smtClean="0"/>
                  <a:t>”</a:t>
                </a:r>
              </a:p>
              <a:p>
                <a:pPr algn="ctr"/>
                <a:r>
                  <a:rPr lang="en-US" altLang="zh-CN" b="1" dirty="0" smtClean="0"/>
                  <a:t>Generator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“Police”</a:t>
                </a:r>
              </a:p>
              <a:p>
                <a:pPr algn="ctr"/>
                <a:r>
                  <a:rPr lang="en-US" altLang="zh-CN" b="1" dirty="0" smtClean="0"/>
                  <a:t>Discriminator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07072" y="2611526"/>
            <a:ext cx="21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Generated Sample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3973" y="5557106"/>
            <a:ext cx="23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Training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91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0" y="2058988"/>
            <a:ext cx="8038199" cy="4067175"/>
          </a:xfrm>
        </p:spPr>
      </p:pic>
      <p:sp>
        <p:nvSpPr>
          <p:cNvPr id="5" name="TextBox 4"/>
          <p:cNvSpPr txBox="1"/>
          <p:nvPr/>
        </p:nvSpPr>
        <p:spPr>
          <a:xfrm>
            <a:off x="64008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Isola, Phillip, et al. "Image-to-image translation with conditional adversarial networks." </a:t>
            </a:r>
            <a:r>
              <a:rPr lang="en-US" altLang="zh-CN" sz="1100" i="1" dirty="0" err="1"/>
              <a:t>arXiv</a:t>
            </a:r>
            <a:r>
              <a:rPr lang="en-US" altLang="zh-CN" sz="1100" i="1" dirty="0"/>
              <a:t> preprint arXiv:1611.07004</a:t>
            </a:r>
            <a:r>
              <a:rPr lang="en-US" altLang="zh-CN" sz="1100" dirty="0"/>
              <a:t> (2016).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481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SeqGAN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7322"/>
            <a:ext cx="8229600" cy="3210507"/>
          </a:xfrm>
        </p:spPr>
      </p:pic>
    </p:spTree>
    <p:extLst>
      <p:ext uri="{BB962C8B-B14F-4D97-AF65-F5344CB8AC3E}">
        <p14:creationId xmlns:p14="http://schemas.microsoft.com/office/powerpoint/2010/main" val="152999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GANs Result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Able to learn Chinese words</a:t>
            </a:r>
          </a:p>
          <a:p>
            <a:r>
              <a:rPr lang="en-US" altLang="zh-CN" dirty="0" smtClean="0"/>
              <a:t>Failed to catch hidden structure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3705" y="3492750"/>
            <a:ext cx="3796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一日凉秋报，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+mn-lt"/>
                <a:ea typeface="仿宋" panose="02010609060101010101" pitchFamily="49" charset="-122"/>
              </a:rPr>
              <a:t>In one day, the fall season starts </a:t>
            </a:r>
            <a:endParaRPr lang="en-US" altLang="zh-CN" dirty="0">
              <a:latin typeface="+mn-lt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风云入故乡。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+mn-lt"/>
              </a:rPr>
              <a:t>Wind </a:t>
            </a:r>
            <a:r>
              <a:rPr lang="en-US" altLang="zh-CN" dirty="0">
                <a:latin typeface="+mn-lt"/>
              </a:rPr>
              <a:t>and </a:t>
            </a:r>
            <a:r>
              <a:rPr lang="en-US" altLang="zh-CN" dirty="0" smtClean="0">
                <a:latin typeface="+mn-lt"/>
              </a:rPr>
              <a:t>cloud enter my hometown</a:t>
            </a:r>
            <a:endParaRPr lang="zh-CN" altLang="en-US" dirty="0">
              <a:latin typeface="+mn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159589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77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MS PGothic</vt:lpstr>
      <vt:lpstr>仿宋</vt:lpstr>
      <vt:lpstr>Arial</vt:lpstr>
      <vt:lpstr>Calibri</vt:lpstr>
      <vt:lpstr>Cambria Math</vt:lpstr>
      <vt:lpstr>Gotham Book</vt:lpstr>
      <vt:lpstr>Gotham-Bold</vt:lpstr>
      <vt:lpstr>Wingdings</vt:lpstr>
      <vt:lpstr>MSU Template 1</vt:lpstr>
      <vt:lpstr>PowerPoint Presentation</vt:lpstr>
      <vt:lpstr>Generative Adversarial Networks  (GANs)</vt:lpstr>
      <vt:lpstr>GANs</vt:lpstr>
      <vt:lpstr>SeqGAN</vt:lpstr>
      <vt:lpstr>GANs Result</vt:lpstr>
    </vt:vector>
  </TitlesOfParts>
  <Company>Michigan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Cindy Lounsbery</dc:creator>
  <cp:lastModifiedBy>Nan Du</cp:lastModifiedBy>
  <cp:revision>15</cp:revision>
  <cp:lastPrinted>2010-09-08T13:46:11Z</cp:lastPrinted>
  <dcterms:created xsi:type="dcterms:W3CDTF">2010-09-08T21:22:49Z</dcterms:created>
  <dcterms:modified xsi:type="dcterms:W3CDTF">2017-04-23T19:05:26Z</dcterms:modified>
</cp:coreProperties>
</file>