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10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649224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9044"/>
            <a:ext cx="8229600" cy="8211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4572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6" descr="PP_MSU_chevron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685800" y="1728788"/>
            <a:ext cx="7772400" cy="1536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Gotham-Bold" charset="0"/>
              <a:ea typeface="Gotham-Bold" charset="0"/>
              <a:cs typeface="Gotham-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775"/>
            <a:ext cx="6400800" cy="1471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 smtClean="0"/>
              <a:t>Generative </a:t>
            </a:r>
            <a:r>
              <a:rPr lang="en-US" altLang="zh-CN" sz="2400" dirty="0"/>
              <a:t>Model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</a:t>
                </a:r>
                <a:r>
                  <a:rPr lang="en-US" altLang="zh-CN" dirty="0" smtClean="0"/>
                  <a:t>”</a:t>
                </a:r>
              </a:p>
              <a:p>
                <a:pPr algn="ctr"/>
                <a:r>
                  <a:rPr lang="en-US" altLang="zh-CN" b="1" dirty="0" smtClean="0"/>
                  <a:t>Generator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“Police”</a:t>
                </a:r>
              </a:p>
              <a:p>
                <a:pPr algn="ctr"/>
                <a:r>
                  <a:rPr lang="en-US" altLang="zh-CN" b="1" dirty="0" smtClean="0"/>
                  <a:t>Discriminator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9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48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 smtClean="0"/>
              <a:t>SeqGAN</a:t>
            </a:r>
            <a:r>
              <a:rPr lang="en-US" altLang="zh-CN" sz="1100" dirty="0" smtClean="0"/>
              <a:t>: </a:t>
            </a:r>
            <a:r>
              <a:rPr lang="en-US" altLang="zh-CN" sz="1100" dirty="0"/>
              <a:t>sequence generative adversarial nets with policy gradient." </a:t>
            </a:r>
            <a:r>
              <a:rPr lang="en-US" altLang="zh-CN" sz="1100" i="1" dirty="0" smtClean="0"/>
              <a:t>AAAI 2017</a:t>
            </a:r>
            <a:r>
              <a:rPr lang="en-US" altLang="zh-CN" sz="1100" dirty="0"/>
              <a:t> (</a:t>
            </a:r>
            <a:r>
              <a:rPr lang="en-US" altLang="zh-CN" sz="1100" dirty="0" smtClean="0"/>
              <a:t>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99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GANs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Able to learn Chinese words</a:t>
            </a:r>
          </a:p>
          <a:p>
            <a:r>
              <a:rPr lang="en-US" altLang="zh-CN" dirty="0" smtClean="0"/>
              <a:t>Failed to catch hidden structure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3705" y="3492750"/>
            <a:ext cx="379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一日凉秋报，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In one day, the fall season starts </a:t>
            </a:r>
            <a:endParaRPr lang="en-US" altLang="zh-CN" dirty="0">
              <a:latin typeface="+mn-lt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风云入故乡。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+mn-lt"/>
              </a:rPr>
              <a:t>Wind </a:t>
            </a:r>
            <a:r>
              <a:rPr lang="en-US" altLang="zh-CN" dirty="0">
                <a:latin typeface="+mn-lt"/>
              </a:rPr>
              <a:t>and </a:t>
            </a:r>
            <a:r>
              <a:rPr lang="en-US" altLang="zh-CN" dirty="0" smtClean="0">
                <a:latin typeface="+mn-lt"/>
              </a:rPr>
              <a:t>cloud enter my hometown</a:t>
            </a:r>
            <a:endParaRPr lang="zh-CN" altLang="en-US" dirty="0">
              <a:latin typeface="+mn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159589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95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仿宋</vt:lpstr>
      <vt:lpstr>Arial</vt:lpstr>
      <vt:lpstr>Calibri</vt:lpstr>
      <vt:lpstr>Cambria Math</vt:lpstr>
      <vt:lpstr>Gotham Book</vt:lpstr>
      <vt:lpstr>Gotham-Bold</vt:lpstr>
      <vt:lpstr>Wingdings</vt:lpstr>
      <vt:lpstr>MSU Template 1</vt:lpstr>
      <vt:lpstr>PowerPoint Presentation</vt:lpstr>
      <vt:lpstr>Generative Adversarial Networks  (GANs)</vt:lpstr>
      <vt:lpstr>GANs</vt:lpstr>
      <vt:lpstr>SeqGAN</vt:lpstr>
      <vt:lpstr>GANs Result</vt:lpstr>
    </vt:vector>
  </TitlesOfParts>
  <Company>Michigan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Cindy Lounsbery</dc:creator>
  <cp:lastModifiedBy>Nan Du</cp:lastModifiedBy>
  <cp:revision>16</cp:revision>
  <cp:lastPrinted>2010-09-08T13:46:11Z</cp:lastPrinted>
  <dcterms:created xsi:type="dcterms:W3CDTF">2010-09-08T21:22:49Z</dcterms:created>
  <dcterms:modified xsi:type="dcterms:W3CDTF">2017-04-23T19:11:58Z</dcterms:modified>
</cp:coreProperties>
</file>