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sldIdLst>
    <p:sldId id="256" r:id="rId2"/>
    <p:sldId id="259" r:id="rId3"/>
    <p:sldId id="258" r:id="rId4"/>
    <p:sldId id="264" r:id="rId5"/>
    <p:sldId id="257" r:id="rId6"/>
    <p:sldId id="260" r:id="rId7"/>
    <p:sldId id="261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-15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F878AA6-6BA2-4DB6-81A3-7E941F166E9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108F30B-7F5F-4C7B-9A25-B09D37A85A0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881858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8AA6-6BA2-4DB6-81A3-7E941F166E9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F30B-7F5F-4C7B-9A25-B09D37A85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2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8AA6-6BA2-4DB6-81A3-7E941F166E9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F30B-7F5F-4C7B-9A25-B09D37A85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4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8AA6-6BA2-4DB6-81A3-7E941F166E9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F30B-7F5F-4C7B-9A25-B09D37A85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2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F878AA6-6BA2-4DB6-81A3-7E941F166E9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08F30B-7F5F-4C7B-9A25-B09D37A85A0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71407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8AA6-6BA2-4DB6-81A3-7E941F166E9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F30B-7F5F-4C7B-9A25-B09D37A85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5844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8AA6-6BA2-4DB6-81A3-7E941F166E9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F30B-7F5F-4C7B-9A25-B09D37A85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777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8AA6-6BA2-4DB6-81A3-7E941F166E9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F30B-7F5F-4C7B-9A25-B09D37A85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1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8AA6-6BA2-4DB6-81A3-7E941F166E9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F30B-7F5F-4C7B-9A25-B09D37A85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6552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F878AA6-6BA2-4DB6-81A3-7E941F166E9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108F30B-7F5F-4C7B-9A25-B09D37A85A0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957884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F878AA6-6BA2-4DB6-81A3-7E941F166E9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108F30B-7F5F-4C7B-9A25-B09D37A85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F878AA6-6BA2-4DB6-81A3-7E941F166E9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08F30B-7F5F-4C7B-9A25-B09D37A85A0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69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6000" dirty="0" smtClean="0"/>
              <a:t>Cave Adventure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2D- </a:t>
            </a:r>
            <a:r>
              <a:rPr lang="en-US" dirty="0" err="1" smtClean="0"/>
              <a:t>Platformer</a:t>
            </a:r>
            <a:endParaRPr lang="en-US" dirty="0" smtClean="0"/>
          </a:p>
          <a:p>
            <a:r>
              <a:rPr lang="en-US" dirty="0" smtClean="0"/>
              <a:t>By: Jason Huang &amp; Jeff Li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472" y="836507"/>
            <a:ext cx="3048264" cy="3048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685" y="836507"/>
            <a:ext cx="42005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7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Possibilities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Add a “flying enemy”</a:t>
            </a:r>
          </a:p>
          <a:p>
            <a:r>
              <a:rPr lang="en-US" dirty="0" smtClean="0"/>
              <a:t>Add power ups</a:t>
            </a:r>
          </a:p>
          <a:p>
            <a:r>
              <a:rPr lang="en-US" dirty="0" smtClean="0"/>
              <a:t>Add a boss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896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game setting is in a cave.</a:t>
            </a:r>
          </a:p>
          <a:p>
            <a:endParaRPr lang="en-US" dirty="0" smtClean="0"/>
          </a:p>
          <a:p>
            <a:r>
              <a:rPr lang="en-US" dirty="0" smtClean="0"/>
              <a:t>Cave contains: </a:t>
            </a:r>
          </a:p>
          <a:p>
            <a:pPr lvl="1"/>
            <a:r>
              <a:rPr lang="en-US" dirty="0" smtClean="0"/>
              <a:t>Treasure (Coins)</a:t>
            </a:r>
          </a:p>
          <a:p>
            <a:pPr lvl="1"/>
            <a:r>
              <a:rPr lang="en-US" dirty="0" smtClean="0"/>
              <a:t>Enemies </a:t>
            </a:r>
          </a:p>
          <a:p>
            <a:pPr lvl="1"/>
            <a:r>
              <a:rPr lang="en-US" dirty="0" smtClean="0"/>
              <a:t>Hazards (Spikes)</a:t>
            </a:r>
          </a:p>
          <a:p>
            <a:pPr lvl="1"/>
            <a:endParaRPr lang="en-US" dirty="0"/>
          </a:p>
          <a:p>
            <a:r>
              <a:rPr lang="en-US" dirty="0" smtClean="0"/>
              <a:t>Its about a treasure hunter who accidently fell into a cave and needs to find a way to escape.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981" y="2084511"/>
            <a:ext cx="4446948" cy="2932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84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Character: </a:t>
            </a:r>
          </a:p>
          <a:p>
            <a:pPr lvl="1"/>
            <a:r>
              <a:rPr lang="en-US" dirty="0" smtClean="0"/>
              <a:t>Joe is a treasure hunter. </a:t>
            </a:r>
          </a:p>
          <a:p>
            <a:pPr lvl="1"/>
            <a:r>
              <a:rPr lang="en-US" dirty="0" smtClean="0"/>
              <a:t>Male, wears a red jacket with a white shirt and has a funky haircut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Enemy:</a:t>
            </a:r>
          </a:p>
          <a:p>
            <a:pPr lvl="1"/>
            <a:r>
              <a:rPr lang="en-US" dirty="0" smtClean="0"/>
              <a:t>Slobs are rare creatures but are abundant wherever there is treasure</a:t>
            </a:r>
          </a:p>
          <a:p>
            <a:pPr lvl="1"/>
            <a:r>
              <a:rPr lang="en-US" dirty="0" smtClean="0"/>
              <a:t>Harmless unless you touch their treasure. </a:t>
            </a:r>
          </a:p>
          <a:p>
            <a:pPr lvl="1"/>
            <a:r>
              <a:rPr lang="en-US" dirty="0" smtClean="0"/>
              <a:t>Gender: Unknown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884" y="2287241"/>
            <a:ext cx="1054726" cy="1018572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731" y="4325625"/>
            <a:ext cx="1769033" cy="105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3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Idea of a 8-bit plat former, with platforms and obstacles to avoid</a:t>
            </a:r>
          </a:p>
          <a:p>
            <a:endParaRPr lang="en-US" dirty="0" smtClean="0"/>
          </a:p>
          <a:p>
            <a:r>
              <a:rPr lang="en-US" dirty="0" smtClean="0"/>
              <a:t>Code Requirements were done by using previous scripts that we had and we did brainstorming</a:t>
            </a:r>
          </a:p>
          <a:p>
            <a:endParaRPr lang="en-US" dirty="0" smtClean="0"/>
          </a:p>
          <a:p>
            <a:r>
              <a:rPr lang="en-US" dirty="0" smtClean="0"/>
              <a:t>Generated ideas by asking other people and watching tutorials on </a:t>
            </a:r>
            <a:r>
              <a:rPr lang="en-US" dirty="0" err="1" smtClean="0"/>
              <a:t>Youtube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Order: Levels Creation, Scripts, Prefabs,  Audio and Animations</a:t>
            </a:r>
          </a:p>
        </p:txBody>
      </p:sp>
      <p:pic>
        <p:nvPicPr>
          <p:cNvPr id="2050" name="Picture 2" descr="G:\GitHub Repo\Cave Adventure\Cave-Adventure-2D\Leve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568" y="98425"/>
            <a:ext cx="5378679" cy="252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13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Objective of the Game : </a:t>
            </a:r>
          </a:p>
          <a:p>
            <a:pPr lvl="1"/>
            <a:r>
              <a:rPr lang="en-US" dirty="0" smtClean="0"/>
              <a:t>Kill enemies </a:t>
            </a:r>
          </a:p>
          <a:p>
            <a:pPr lvl="1"/>
            <a:r>
              <a:rPr lang="en-US" dirty="0" smtClean="0"/>
              <a:t>Jump over obstacles</a:t>
            </a:r>
          </a:p>
          <a:p>
            <a:pPr lvl="1"/>
            <a:r>
              <a:rPr lang="en-US" dirty="0" smtClean="0"/>
              <a:t>Avoid spikes</a:t>
            </a:r>
          </a:p>
          <a:p>
            <a:pPr lvl="1"/>
            <a:r>
              <a:rPr lang="en-US" dirty="0" smtClean="0"/>
              <a:t>Collect coins (coins are our only pickup in the game)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Players can kill enemies by shooting an arrow at the slobs </a:t>
            </a:r>
          </a:p>
          <a:p>
            <a:endParaRPr lang="en-US" dirty="0" smtClean="0"/>
          </a:p>
          <a:p>
            <a:r>
              <a:rPr lang="en-US" dirty="0" smtClean="0"/>
              <a:t>Enemies patrol mostly on the ground and do not shoot any projectiles at the player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6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controls </a:t>
            </a:r>
          </a:p>
          <a:p>
            <a:pPr lvl="1"/>
            <a:r>
              <a:rPr lang="en-US" dirty="0" smtClean="0"/>
              <a:t>Movement (Left, Right, Down arrow keys)</a:t>
            </a:r>
          </a:p>
          <a:p>
            <a:pPr lvl="1"/>
            <a:r>
              <a:rPr lang="en-US" dirty="0" smtClean="0"/>
              <a:t>Up arrow key is used for </a:t>
            </a:r>
          </a:p>
          <a:p>
            <a:pPr lvl="2"/>
            <a:r>
              <a:rPr lang="en-US" dirty="0" smtClean="0"/>
              <a:t>Jump</a:t>
            </a:r>
          </a:p>
          <a:p>
            <a:pPr lvl="2"/>
            <a:r>
              <a:rPr lang="en-US" dirty="0" smtClean="0"/>
              <a:t>Climbing Ladder</a:t>
            </a:r>
          </a:p>
          <a:p>
            <a:pPr lvl="1"/>
            <a:r>
              <a:rPr lang="en-US" dirty="0" smtClean="0"/>
              <a:t>Shooting (spacebar)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743" y="2214902"/>
            <a:ext cx="4531457" cy="2986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840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Scoring/UI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User Interface of the game contains</a:t>
            </a:r>
          </a:p>
          <a:p>
            <a:pPr lvl="1"/>
            <a:r>
              <a:rPr lang="en-US" dirty="0" smtClean="0"/>
              <a:t>Life on the top left</a:t>
            </a:r>
          </a:p>
          <a:p>
            <a:pPr lvl="1"/>
            <a:r>
              <a:rPr lang="en-US" dirty="0" smtClean="0"/>
              <a:t>Coins on the top right</a:t>
            </a:r>
          </a:p>
          <a:p>
            <a:pPr lvl="1"/>
            <a:r>
              <a:rPr lang="en-US" dirty="0" smtClean="0"/>
              <a:t>When the game is over there will be a game over text as well as display your high score.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Our game has one scoring system</a:t>
            </a:r>
          </a:p>
          <a:p>
            <a:pPr lvl="1"/>
            <a:r>
              <a:rPr lang="en-US" dirty="0" smtClean="0"/>
              <a:t>Coins, where each pick up of the coin grants 1 points to the coin score</a:t>
            </a:r>
          </a:p>
          <a:p>
            <a:pPr lvl="1"/>
            <a:r>
              <a:rPr lang="en-US" dirty="0" smtClean="0"/>
              <a:t>Killing enemy is not important to try as Joe is a treasure hunter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936" y="662476"/>
            <a:ext cx="4427171" cy="249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77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Assets/External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are the assets/programs we used for our project:</a:t>
            </a:r>
          </a:p>
          <a:p>
            <a:pPr lvl="1"/>
            <a:r>
              <a:rPr lang="en-US" dirty="0" smtClean="0"/>
              <a:t>“Super Plat former Asset” by </a:t>
            </a:r>
            <a:r>
              <a:rPr lang="en-US" u="sng" dirty="0" err="1" smtClean="0"/>
              <a:t>Merve</a:t>
            </a:r>
            <a:r>
              <a:rPr lang="en-US" u="sng" dirty="0" smtClean="0"/>
              <a:t> </a:t>
            </a:r>
            <a:r>
              <a:rPr lang="en-US" u="sng" dirty="0" err="1" smtClean="0"/>
              <a:t>Talun</a:t>
            </a:r>
            <a:r>
              <a:rPr lang="en-US" u="sng" dirty="0" smtClean="0"/>
              <a:t> </a:t>
            </a:r>
            <a:r>
              <a:rPr lang="en-US" dirty="0" smtClean="0"/>
              <a:t>(sprites, animations, level tiles, etc. from asset store)</a:t>
            </a:r>
          </a:p>
          <a:p>
            <a:pPr lvl="1"/>
            <a:r>
              <a:rPr lang="en-US" dirty="0" smtClean="0"/>
              <a:t>“Tiled” by </a:t>
            </a:r>
            <a:r>
              <a:rPr lang="en-US" u="sng" dirty="0" err="1" smtClean="0"/>
              <a:t>Thorbjorn</a:t>
            </a:r>
            <a:r>
              <a:rPr lang="en-US" u="sng" dirty="0" smtClean="0"/>
              <a:t> </a:t>
            </a:r>
            <a:r>
              <a:rPr lang="en-US" u="sng" dirty="0" err="1" smtClean="0"/>
              <a:t>Lindeijer</a:t>
            </a:r>
            <a:r>
              <a:rPr lang="en-US" u="sng" dirty="0" smtClean="0"/>
              <a:t> </a:t>
            </a:r>
            <a:r>
              <a:rPr lang="en-US" dirty="0" smtClean="0"/>
              <a:t>(used to create our levels easily)</a:t>
            </a:r>
          </a:p>
          <a:p>
            <a:pPr lvl="1"/>
            <a:r>
              <a:rPr lang="en-US" dirty="0" smtClean="0"/>
              <a:t>“Tiled2Unity” by </a:t>
            </a:r>
            <a:r>
              <a:rPr lang="en-US" u="sng" dirty="0" smtClean="0"/>
              <a:t>Sean Barton </a:t>
            </a:r>
            <a:r>
              <a:rPr lang="en-US" dirty="0" smtClean="0"/>
              <a:t>(used to import the level into unity)</a:t>
            </a:r>
          </a:p>
          <a:p>
            <a:pPr lvl="1"/>
            <a:r>
              <a:rPr lang="en-US" dirty="0" smtClean="0"/>
              <a:t>“8-bit SFX” by Little Robot Sound Factory (coin sound from asset store)</a:t>
            </a:r>
          </a:p>
          <a:p>
            <a:pPr lvl="1"/>
            <a:r>
              <a:rPr lang="en-US" dirty="0" smtClean="0"/>
              <a:t>“3rd Note SFX Vol.1” by 3</a:t>
            </a:r>
            <a:r>
              <a:rPr lang="en-US" baseline="30000" dirty="0" smtClean="0"/>
              <a:t>rd</a:t>
            </a:r>
            <a:r>
              <a:rPr lang="en-US" dirty="0" smtClean="0"/>
              <a:t> Note (jump sound from asset store)</a:t>
            </a:r>
          </a:p>
          <a:p>
            <a:pPr lvl="1"/>
            <a:r>
              <a:rPr lang="en-US" dirty="0" smtClean="0"/>
              <a:t>Special Thanks to </a:t>
            </a:r>
            <a:r>
              <a:rPr lang="en-US" u="sng" dirty="0" smtClean="0"/>
              <a:t>“Kay Lu”</a:t>
            </a:r>
            <a:r>
              <a:rPr lang="en-US" dirty="0" smtClean="0"/>
              <a:t> for making the menu and audio tracks for our game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26695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code ladder (probably use Clamp method next time)</a:t>
            </a:r>
          </a:p>
          <a:p>
            <a:r>
              <a:rPr lang="en-US" dirty="0" smtClean="0"/>
              <a:t>New unity syntax (for example: application load level is obsolete and it now </a:t>
            </a:r>
            <a:r>
              <a:rPr lang="en-US" dirty="0" err="1" smtClean="0"/>
              <a:t>SceneManager.LoadScene</a:t>
            </a:r>
            <a:r>
              <a:rPr lang="en-US" dirty="0" smtClean="0"/>
              <a:t> (“name”); )</a:t>
            </a:r>
          </a:p>
          <a:p>
            <a:r>
              <a:rPr lang="en-US" dirty="0" smtClean="0"/>
              <a:t>How to use Tiled and Tiled2unity</a:t>
            </a:r>
          </a:p>
          <a:p>
            <a:r>
              <a:rPr lang="en-US" dirty="0" smtClean="0"/>
              <a:t>How to build the game</a:t>
            </a:r>
          </a:p>
          <a:p>
            <a:r>
              <a:rPr lang="en-US" dirty="0" smtClean="0"/>
              <a:t>How to use branches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/>
              <a:t>Create a Schedule to list out the tasks to be done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378</TotalTime>
  <Words>491</Words>
  <Application>Microsoft Office PowerPoint</Application>
  <PresentationFormat>Custom</PresentationFormat>
  <Paragraphs>76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Badge</vt:lpstr>
      <vt:lpstr>  Cave Adventure</vt:lpstr>
      <vt:lpstr>Background</vt:lpstr>
      <vt:lpstr>Character</vt:lpstr>
      <vt:lpstr>Planning</vt:lpstr>
      <vt:lpstr>Game Overview</vt:lpstr>
      <vt:lpstr>Controls</vt:lpstr>
      <vt:lpstr>Scoring/UI</vt:lpstr>
      <vt:lpstr>Assets/External Programs</vt:lpstr>
      <vt:lpstr>What We Learned</vt:lpstr>
      <vt:lpstr>Future Possibilities</vt:lpstr>
    </vt:vector>
  </TitlesOfParts>
  <Company>Centennial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Cave Adventure</dc:title>
  <dc:creator>jhuan102</dc:creator>
  <cp:lastModifiedBy>Jason</cp:lastModifiedBy>
  <cp:revision>15</cp:revision>
  <dcterms:created xsi:type="dcterms:W3CDTF">2015-12-14T15:17:22Z</dcterms:created>
  <dcterms:modified xsi:type="dcterms:W3CDTF">2015-12-15T05:14:47Z</dcterms:modified>
</cp:coreProperties>
</file>