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3"/>
  </p:handoutMasterIdLst>
  <p:sldIdLst>
    <p:sldId id="313" r:id="rId2"/>
  </p:sldIdLst>
  <p:sldSz cx="10363200" cy="7772400"/>
  <p:notesSz cx="10058400" cy="7772400"/>
  <p:embeddedFontLst>
    <p:embeddedFont>
      <p:font typeface="Avenir Book" panose="020B0503020203020204" charset="-78"/>
      <p:regular r:id="rId4"/>
    </p:embeddedFont>
    <p:embeddedFont>
      <p:font typeface="Avenir Medium" panose="020B0603020203020204" charset="-78"/>
      <p:regular r:id="rId5"/>
    </p:embeddedFont>
    <p:embeddedFont>
      <p:font typeface="Butler" panose="02070803080706020303" charset="0"/>
      <p:regular r:id="rId6"/>
      <p:bold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Optima" panose="02020500000000000000" charset="0"/>
      <p:regular r:id="rId12"/>
      <p:bold r:id="rId13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464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pos="190" userDrawn="1">
          <p15:clr>
            <a:srgbClr val="A4A3A4"/>
          </p15:clr>
        </p15:guide>
        <p15:guide id="4" orient="horz" pos="574" userDrawn="1">
          <p15:clr>
            <a:srgbClr val="A4A3A4"/>
          </p15:clr>
        </p15:guide>
        <p15:guide id="5" orient="horz" pos="2832" userDrawn="1">
          <p15:clr>
            <a:srgbClr val="A4A3A4"/>
          </p15:clr>
        </p15:guide>
        <p15:guide id="6" orient="horz" pos="2206" userDrawn="1">
          <p15:clr>
            <a:srgbClr val="A4A3A4"/>
          </p15:clr>
        </p15:guide>
        <p15:guide id="7" orient="horz" pos="3838" userDrawn="1">
          <p15:clr>
            <a:srgbClr val="A4A3A4"/>
          </p15:clr>
        </p15:guide>
        <p15:guide id="8" pos="3742" userDrawn="1">
          <p15:clr>
            <a:srgbClr val="A4A3A4"/>
          </p15:clr>
        </p15:guide>
        <p15:guide id="9" pos="2110" userDrawn="1">
          <p15:clr>
            <a:srgbClr val="A4A3A4"/>
          </p15:clr>
        </p15:guide>
        <p15:guide id="10" orient="horz" pos="3696" userDrawn="1">
          <p15:clr>
            <a:srgbClr val="A4A3A4"/>
          </p15:clr>
        </p15:guide>
        <p15:guide id="11" pos="4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2">
          <p15:clr>
            <a:srgbClr val="A4A3A4"/>
          </p15:clr>
        </p15:guide>
        <p15:guide id="2" pos="4222">
          <p15:clr>
            <a:srgbClr val="A4A3A4"/>
          </p15:clr>
        </p15:guide>
        <p15:guide id="3" pos="190">
          <p15:clr>
            <a:srgbClr val="A4A3A4"/>
          </p15:clr>
        </p15:guide>
        <p15:guide id="4" orient="horz" pos="574">
          <p15:clr>
            <a:srgbClr val="A4A3A4"/>
          </p15:clr>
        </p15:guide>
        <p15:guide id="5" orient="horz" pos="2830">
          <p15:clr>
            <a:srgbClr val="A4A3A4"/>
          </p15:clr>
        </p15:guide>
        <p15:guide id="6" orient="horz" pos="2206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42">
          <p15:clr>
            <a:srgbClr val="A4A3A4"/>
          </p15:clr>
        </p15:guide>
        <p15:guide id="9" pos="211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34C01E-E789-A791-45E4-BD1C428DC220}" name="Diah Ayu" initials="DA" userId="8a62c7aa4ca00bf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A"/>
    <a:srgbClr val="484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Objects="1">
      <p:cViewPr varScale="1">
        <p:scale>
          <a:sx n="145" d="100"/>
          <a:sy n="145" d="100"/>
        </p:scale>
        <p:origin x="1044" y="132"/>
      </p:cViewPr>
      <p:guideLst>
        <p:guide orient="horz" pos="4464"/>
        <p:guide pos="4224"/>
        <p:guide pos="190"/>
        <p:guide orient="horz" pos="574"/>
        <p:guide orient="horz" pos="2832"/>
        <p:guide orient="horz" pos="2206"/>
        <p:guide orient="horz" pos="3838"/>
        <p:guide pos="3742"/>
        <p:guide pos="2110"/>
        <p:guide orient="horz" pos="3696"/>
        <p:guide pos="4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5" d="100"/>
          <a:sy n="95" d="100"/>
        </p:scale>
        <p:origin x="1770" y="90"/>
      </p:cViewPr>
      <p:guideLst>
        <p:guide orient="horz" pos="4462"/>
        <p:guide pos="4222"/>
        <p:guide pos="190"/>
        <p:guide orient="horz" pos="574"/>
        <p:guide orient="horz" pos="2830"/>
        <p:guide orient="horz" pos="2206"/>
        <p:guide orient="horz" pos="3838"/>
        <p:guide pos="3742"/>
        <p:guide pos="2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microsoft.com/office/2018/10/relationships/authors" Target="author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696CC4-A6AE-E07B-C520-3F64722A72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3E776-6499-8066-F19E-FB568B3A0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8236-C773-4874-97DD-3C85DD038F56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C95D6-D41F-5BBE-797B-75344E263A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E0BC-A63A-63E8-CF18-594D256E86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8A0E2-30C8-40B4-8A48-B8BE8BC5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950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448" userDrawn="1">
          <p15:clr>
            <a:srgbClr val="F26B43"/>
          </p15:clr>
        </p15:guide>
        <p15:guide id="2" pos="3168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C81D6-5A85-2124-13FC-41F1D6AF73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4975" y="3384361"/>
            <a:ext cx="3981450" cy="228600"/>
          </a:xfrm>
        </p:spPr>
        <p:txBody>
          <a:bodyPr>
            <a:noAutofit/>
          </a:bodyPr>
          <a:lstStyle>
            <a:lvl1pPr algn="ctr"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50483C-1407-FEFE-B769-1AE35EE46B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181600" cy="7772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7512E8-94E2-2134-D003-6BEDEC8EEB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9400" y="6400800"/>
            <a:ext cx="1752600" cy="533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8DCB-2CAE-5408-508A-6C851B40C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400" y="1371600"/>
            <a:ext cx="4800600" cy="381000"/>
          </a:xfrm>
        </p:spPr>
        <p:txBody>
          <a:bodyPr>
            <a:normAutofit/>
          </a:bodyPr>
          <a:lstStyle>
            <a:lvl1pPr algn="ctr"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0D2B641-3B84-5935-1067-7BCCC388E7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62600" y="2133600"/>
            <a:ext cx="3933825" cy="83820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264" userDrawn="1">
          <p15:clr>
            <a:srgbClr val="FBAE40"/>
          </p15:clr>
        </p15:guide>
        <p15:guide id="3" pos="6000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4752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pos="3504" userDrawn="1">
          <p15:clr>
            <a:srgbClr val="FBAE40"/>
          </p15:clr>
        </p15:guide>
        <p15:guide id="8" orient="horz" pos="1872" userDrawn="1">
          <p15:clr>
            <a:srgbClr val="FBAE40"/>
          </p15:clr>
        </p15:guide>
        <p15:guide id="9" orient="horz" pos="1344" userDrawn="1">
          <p15:clr>
            <a:srgbClr val="FBAE40"/>
          </p15:clr>
        </p15:guide>
        <p15:guide id="10" pos="3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Slide 3 - {{S3}}  (Additional Hors D'oeuvres to consi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BD83C2-1446-1FF1-D550-2447E5F44E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10200" y="0"/>
            <a:ext cx="4953000" cy="7772400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9792D516-B5CB-C8C2-6492-8344E2DAC6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558847"/>
            <a:ext cx="5631952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F82B3E2-4376-3736-3946-EDA127A623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48" y="1694022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ABB2CD7-36FC-DD84-4DB8-745ACCDD76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048" y="1905000"/>
            <a:ext cx="4717552" cy="1676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9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246AAD2D-2643-79C2-0902-F6A39E6385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8" y="4102371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2581568-9A86-FCCA-0B12-133D9305A3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048" y="4313349"/>
            <a:ext cx="4717552" cy="176502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9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B2738D8-D742-047F-1478-A8CB61E7E59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69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  <p15:guide id="2" pos="3408" userDrawn="1">
          <p15:clr>
            <a:srgbClr val="FBAE40"/>
          </p15:clr>
        </p15:guide>
        <p15:guide id="3" orient="horz" pos="2448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verage Package Option {{S4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8BC2499D-AC66-9868-87A4-E4594AC708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297590"/>
            <a:ext cx="4717552" cy="7725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99E49588-77E5-356A-3DBA-CF5C630626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157215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i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2442D5D-EB68-BF5E-D599-619DD00B55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494324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FDC77A8-1868-3B8A-1DFE-A123B3F2FD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1705302"/>
            <a:ext cx="4717552" cy="84658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0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A2C3BC8-509E-D72A-F6AC-06913871F6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048" y="2718552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0725070-E604-D825-16AB-FE3B12A300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4048" y="2929530"/>
            <a:ext cx="4717552" cy="706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8B4FA4BC-6AE6-87E2-C8D2-07332945C1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3812458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9083028-58CF-6A70-4DB3-A0749599A1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4023436"/>
            <a:ext cx="4717552" cy="67119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03C6A91-E2E5-FF38-E659-F8BAD3EFF9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4048" y="4865441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798ACD-26D9-5438-F515-25DB0BD6907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4048" y="5076419"/>
            <a:ext cx="4717552" cy="67119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0EB99E-0640-60D9-BA29-D058338EF79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62600" y="0"/>
            <a:ext cx="4800600" cy="7772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6AB67CB-A3D0-0702-7879-7C3E31F0929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7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verage Package Option {{S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8BC2499D-AC66-9868-87A4-E4594AC708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297590"/>
            <a:ext cx="4717552" cy="7725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2442D5D-EB68-BF5E-D599-619DD00B55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494324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FDC77A8-1868-3B8A-1DFE-A123B3F2FD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1705302"/>
            <a:ext cx="4717552" cy="193634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0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8B4FA4BC-6AE6-87E2-C8D2-07332945C1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812458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9083028-58CF-6A70-4DB3-A0749599A1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4023436"/>
            <a:ext cx="4717552" cy="67119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0EB99E-0640-60D9-BA29-D058338EF79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62600" y="0"/>
            <a:ext cx="4800600" cy="7772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6AB67CB-A3D0-0702-7879-7C3E31F0929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0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ff Att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C0BCD8E-7FDD-3A68-D473-DBB9F14E5D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558847"/>
            <a:ext cx="4336552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4F13E51-D577-9B62-C110-A480620F4C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48" y="1171243"/>
            <a:ext cx="4336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A5ACC0B-F66E-C5D9-AE8F-5DA4EA14B6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048" y="1382221"/>
            <a:ext cx="4336552" cy="2266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C2289A8-15DD-EE9B-1249-C77FA19AAF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4048" y="1765603"/>
            <a:ext cx="4336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0CB5E606-3E5E-EDF1-955A-81D508C513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048" y="1976581"/>
            <a:ext cx="4336552" cy="9190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B93FA8B-485F-944C-B24B-F6F7792027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4048" y="3276599"/>
            <a:ext cx="4336552" cy="356843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64565D-F9A9-BCD8-44EC-25E5C3463CF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81600" y="0"/>
            <a:ext cx="5181600" cy="7772400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8C039CC-0428-CD54-0FF6-BCBFC4F43D4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53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nt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177E2E4C-4CCB-21AB-ACF7-79F53F0C14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7" y="558847"/>
            <a:ext cx="94419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7C34DE16-0865-E0C8-3F9F-FF44C0D2F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47" y="1171243"/>
            <a:ext cx="94419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5D59D6B-A1B1-F0CF-A276-963CF77B92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047" y="1382221"/>
            <a:ext cx="9441953" cy="2266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i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FAA95576-087C-3B12-71C4-AD1C1BA99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4047" y="3888643"/>
            <a:ext cx="94419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898556C6-A35D-1D58-C333-ACB0715BE9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047" y="4501039"/>
            <a:ext cx="94419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89081E29-DD1B-E6E8-886E-7C54286AEA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4047" y="4712017"/>
            <a:ext cx="9441953" cy="2266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i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3BF086A-F270-26ED-E381-86F026B1C2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E716EC-F606-86D3-D413-22FA5907B03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09600" y="1604962"/>
            <a:ext cx="1524000" cy="158905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B9035D-2E46-4EB7-7905-E0BD37FA7D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4047" y="3276600"/>
            <a:ext cx="1898153" cy="533400"/>
          </a:xfrm>
        </p:spPr>
        <p:txBody>
          <a:bodyPr>
            <a:norm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8DCEEB-4CCA-3C5C-A975-E43D452904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3550" y="5029200"/>
            <a:ext cx="1289050" cy="1295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566BCE-C16F-8979-A2DA-4E4AA9B6B66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7200" y="6400800"/>
            <a:ext cx="1289050" cy="228600"/>
          </a:xfrm>
        </p:spPr>
        <p:txBody>
          <a:bodyPr>
            <a:no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F764EDE-AA10-4E2A-E82F-9975B833511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84033" y="1604962"/>
            <a:ext cx="1524000" cy="158905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F0C72AB-828C-58E1-40AF-6E6D114054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59819" y="3275044"/>
            <a:ext cx="1831181" cy="533400"/>
          </a:xfrm>
        </p:spPr>
        <p:txBody>
          <a:bodyPr>
            <a:norm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88F132E-E351-4F98-33A3-6032CB0CEEF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278199" y="1608725"/>
            <a:ext cx="1749217" cy="158905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3DF0299-0500-2C5E-30E8-5CC86E71926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09617" y="3275044"/>
            <a:ext cx="1886383" cy="533400"/>
          </a:xfrm>
        </p:spPr>
        <p:txBody>
          <a:bodyPr>
            <a:norm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BD10EC-C761-1CDD-49FC-0C9F1BD26DA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2200" y="1604961"/>
            <a:ext cx="1742450" cy="158905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A1251AC-929C-B70D-242E-F3F909399DA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96000" y="3276600"/>
            <a:ext cx="1898153" cy="533400"/>
          </a:xfrm>
        </p:spPr>
        <p:txBody>
          <a:bodyPr>
            <a:norm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22926AB-0FE1-C897-D7B6-DA84F41C22D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001000" y="1614487"/>
            <a:ext cx="1815105" cy="158905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492CCD7-F391-AFAF-5289-EBD5B30E7BA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994153" y="3286126"/>
            <a:ext cx="1821953" cy="533400"/>
          </a:xfrm>
        </p:spPr>
        <p:txBody>
          <a:bodyPr>
            <a:norm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41FE7D2-F7B9-B4DC-34CF-C4D0FE1C78EB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57400" y="5029200"/>
            <a:ext cx="1289050" cy="1295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B759760-38AD-5828-C8E4-C6D52B20FE7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051050" y="6400800"/>
            <a:ext cx="1289050" cy="228600"/>
          </a:xfrm>
        </p:spPr>
        <p:txBody>
          <a:bodyPr>
            <a:no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F9EB6C11-C777-51E6-0069-57D4238C10B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740150" y="5029200"/>
            <a:ext cx="1289050" cy="1295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AD8CF52-F7F2-9EDB-08DE-0EAF90A9356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33800" y="6400800"/>
            <a:ext cx="1289050" cy="228600"/>
          </a:xfrm>
        </p:spPr>
        <p:txBody>
          <a:bodyPr>
            <a:no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B4D1CEFB-AC9D-A23E-7FE1-2A35768484B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340350" y="5029200"/>
            <a:ext cx="1289050" cy="1295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7E7404A-D11D-48D0-BF74-A425CF9719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334000" y="6400800"/>
            <a:ext cx="1289050" cy="228600"/>
          </a:xfrm>
        </p:spPr>
        <p:txBody>
          <a:bodyPr>
            <a:no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ACF4D6B9-E3C8-23CA-5C01-C6065631FF1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010400" y="5029200"/>
            <a:ext cx="1289050" cy="1295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4B10296-581D-AB27-7F10-60DCEA8DD86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010400" y="6404307"/>
            <a:ext cx="1289050" cy="228600"/>
          </a:xfrm>
        </p:spPr>
        <p:txBody>
          <a:bodyPr>
            <a:no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14D59695-1D0A-59DF-9362-A21AEEE7A33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8610600" y="5029200"/>
            <a:ext cx="1289050" cy="1295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7D2DE1AB-DD4D-B3AA-35CA-DEF4E848D90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610600" y="6404307"/>
            <a:ext cx="1289050" cy="228600"/>
          </a:xfrm>
        </p:spPr>
        <p:txBody>
          <a:bodyPr>
            <a:noAutofit/>
          </a:bodyPr>
          <a:lstStyle>
            <a:lvl1pPr>
              <a:defRPr sz="15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176">
          <p15:clr>
            <a:srgbClr val="FBAE40"/>
          </p15:clr>
        </p15:guide>
        <p15:guide id="4" orient="horz" pos="1008">
          <p15:clr>
            <a:srgbClr val="FBAE40"/>
          </p15:clr>
        </p15:guide>
        <p15:guide id="5" orient="horz" pos="4032">
          <p15:clr>
            <a:srgbClr val="FBAE40"/>
          </p15:clr>
        </p15:guide>
        <p15:guide id="8" orient="horz" pos="2400">
          <p15:clr>
            <a:srgbClr val="FBAE40"/>
          </p15:clr>
        </p15:guide>
        <p15:guide id="9" orient="horz" pos="3168">
          <p15:clr>
            <a:srgbClr val="FBAE40"/>
          </p15:clr>
        </p15:guide>
        <p15:guide id="20" pos="1104">
          <p15:clr>
            <a:srgbClr val="FBAE40"/>
          </p15:clr>
        </p15:guide>
        <p15:guide id="21" pos="1296">
          <p15:clr>
            <a:srgbClr val="FBAE40"/>
          </p15:clr>
        </p15:guide>
        <p15:guide id="22" pos="2112">
          <p15:clr>
            <a:srgbClr val="FBAE40"/>
          </p15:clr>
        </p15:guide>
        <p15:guide id="23" pos="2352">
          <p15:clr>
            <a:srgbClr val="FBAE40"/>
          </p15:clr>
        </p15:guide>
        <p15:guide id="24" pos="3168">
          <p15:clr>
            <a:srgbClr val="FBAE40"/>
          </p15:clr>
        </p15:guide>
        <p15:guide id="25" pos="3360">
          <p15:clr>
            <a:srgbClr val="FBAE40"/>
          </p15:clr>
        </p15:guide>
        <p15:guide id="26" pos="4176">
          <p15:clr>
            <a:srgbClr val="FBAE40"/>
          </p15:clr>
        </p15:guide>
        <p15:guide id="27" pos="4416">
          <p15:clr>
            <a:srgbClr val="FBAE40"/>
          </p15:clr>
        </p15:guide>
        <p15:guide id="28" pos="5232">
          <p15:clr>
            <a:srgbClr val="FBAE40"/>
          </p15:clr>
        </p15:guide>
        <p15:guide id="29" pos="5424">
          <p15:clr>
            <a:srgbClr val="FBAE40"/>
          </p15:clr>
        </p15:guide>
        <p15:guide id="30" pos="6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dow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9E46A29F-8824-6053-1E0A-F7944C411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7" y="558847"/>
            <a:ext cx="50223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93B08DA5-BC68-F995-C4AB-FC8D3E9E59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47" y="1356011"/>
            <a:ext cx="50223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DE464FD-44A3-F961-465A-36571CFD11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047" y="1752600"/>
            <a:ext cx="5022353" cy="2266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B413F14C-48FD-A82F-21CB-6BCDE16A86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7400" y="558847"/>
            <a:ext cx="4038600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9F7C00D3-73F5-3039-F2E9-70B9C238BF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7400" y="1752600"/>
            <a:ext cx="4038600" cy="22667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CC5492-4968-95F9-3744-B238703AB1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550" y="979898"/>
            <a:ext cx="5022850" cy="184150"/>
          </a:xfrm>
        </p:spPr>
        <p:txBody>
          <a:bodyPr>
            <a:noAutofit/>
          </a:bodyPr>
          <a:lstStyle>
            <a:lvl1pPr>
              <a:defRPr sz="1200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5C0AA9-54A7-FED2-5C23-00317F9BFA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67400" y="979898"/>
            <a:ext cx="4038600" cy="184150"/>
          </a:xfrm>
        </p:spPr>
        <p:txBody>
          <a:bodyPr>
            <a:noAutofit/>
          </a:bodyPr>
          <a:lstStyle>
            <a:lvl1pPr>
              <a:defRPr sz="1200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A48A301-C5BE-89BB-9640-BD766D7ACB7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8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stain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BAC1A5B-3841-AF88-DB4C-8D5DD6724F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232788"/>
            <a:ext cx="4717552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EEA406A9-0826-984A-C59B-335742A3F6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048" y="1290016"/>
            <a:ext cx="4717552" cy="2667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CF0B3FA-4717-D890-85C3-B491581824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48" y="4932521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923A350E-9496-88EF-55AA-AA3B5D7E4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4048" y="5143500"/>
            <a:ext cx="4717552" cy="5574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DC763E1D-E143-036A-077E-F617A4B53E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048" y="5943600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11B2387-610F-91BF-0C65-A3611AF771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4048" y="6154579"/>
            <a:ext cx="4717552" cy="5574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C8333-638F-F0F5-618B-F45C7FEBB08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0" y="0"/>
            <a:ext cx="4419600" cy="7772400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23A0A80-6DDB-A2E8-4E3C-7388A870CE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7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  <p15:guide id="2" pos="374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d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504309-B65A-655A-6BB1-FD363B4C55A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4048" y="1232140"/>
            <a:ext cx="9441952" cy="5625860"/>
          </a:xfrm>
          <a:custGeom>
            <a:avLst/>
            <a:gdLst>
              <a:gd name="connsiteX0" fmla="*/ 0 w 9441952"/>
              <a:gd name="connsiteY0" fmla="*/ 0 h 5625860"/>
              <a:gd name="connsiteX1" fmla="*/ 9441952 w 9441952"/>
              <a:gd name="connsiteY1" fmla="*/ 0 h 5625860"/>
              <a:gd name="connsiteX2" fmla="*/ 9441952 w 9441952"/>
              <a:gd name="connsiteY2" fmla="*/ 5625860 h 5625860"/>
              <a:gd name="connsiteX3" fmla="*/ 0 w 9441952"/>
              <a:gd name="connsiteY3" fmla="*/ 5625860 h 562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1952" h="5625860">
                <a:moveTo>
                  <a:pt x="0" y="0"/>
                </a:moveTo>
                <a:lnTo>
                  <a:pt x="9441952" y="0"/>
                </a:lnTo>
                <a:lnTo>
                  <a:pt x="9441952" y="5625860"/>
                </a:lnTo>
                <a:lnTo>
                  <a:pt x="0" y="56258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A793825B-E99B-8A83-2B4D-EBAAC52967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7" y="558847"/>
            <a:ext cx="94419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40E6FDF1-2571-BE5E-4A42-509EF169CF9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s &amp; Conditions_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DEDF37E-7D00-9452-06DB-F98F3B84F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7" y="558847"/>
            <a:ext cx="94419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4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C477E83-30B1-C9D3-E2C4-1FB50D7339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047" y="1171242"/>
            <a:ext cx="9441953" cy="5686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216000" indent="-216000" algn="l" rtl="0">
              <a:buFont typeface="+mj-lt"/>
              <a:buAutoNum type="arabicPeriod"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C95E00-1C54-3841-9CF6-7E2323866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2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s &amp; Conditions_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DEDF37E-7D00-9452-06DB-F98F3B84F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7" y="558847"/>
            <a:ext cx="94419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4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C477E83-30B1-C9D3-E2C4-1FB50D7339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047" y="1171242"/>
            <a:ext cx="9441953" cy="5686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216000" indent="-216000" algn="l" rtl="0">
              <a:buFont typeface="+mj-lt"/>
              <a:buAutoNum type="arabicPeriod"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C95E00-1C54-3841-9CF6-7E2323866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4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21DB1-18DA-4ECC-15C9-32EBDE8359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1" y="52237"/>
            <a:ext cx="6400798" cy="4431962"/>
          </a:xfrm>
        </p:spPr>
        <p:txBody>
          <a:bodyPr anchor="b" anchorCtr="0">
            <a:noAutofit/>
          </a:bodyPr>
          <a:lstStyle>
            <a:lvl1pPr algn="r">
              <a:lnSpc>
                <a:spcPct val="50000"/>
              </a:lnSpc>
              <a:defRPr sz="19500" baseline="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1pPr>
            <a:lvl5pPr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B7451D87-E682-909B-FDD2-AE74ADE69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0743" y="4343397"/>
            <a:ext cx="2762043" cy="77436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1800" kern="10000" baseline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7AE05E5-966B-0D4E-03E6-F93ED9B0D4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599" y="2834470"/>
            <a:ext cx="3713400" cy="1345176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133B88-C2D0-BE0F-CCEE-99A06ED1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595" y="2401233"/>
            <a:ext cx="5379599" cy="382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ea typeface="Lato" panose="020F0502020204030203" pitchFamily="34" charset="0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B413-5B04-D654-5890-EA4484DF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96" y="1922082"/>
            <a:ext cx="4584701" cy="3462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800" b="0" kern="10000" baseline="0">
                <a:latin typeface="Optima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1CFE7226-0CF1-0A33-F364-C143572414AE}"/>
              </a:ext>
            </a:extLst>
          </p:cNvPr>
          <p:cNvSpPr/>
          <p:nvPr userDrawn="1"/>
        </p:nvSpPr>
        <p:spPr>
          <a:xfrm>
            <a:off x="947497" y="4343397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808CE7D0-08C9-4286-26B4-ED35F7B7AD23}"/>
              </a:ext>
            </a:extLst>
          </p:cNvPr>
          <p:cNvSpPr/>
          <p:nvPr userDrawn="1"/>
        </p:nvSpPr>
        <p:spPr>
          <a:xfrm>
            <a:off x="9906000" y="3657600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BE2C40-92A0-BD47-EABA-27D8AB5A7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2200" y="5638800"/>
            <a:ext cx="3440585" cy="1676400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r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F059FA32-6B59-D38B-E8B8-52A8CF9F7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0" y="5205563"/>
            <a:ext cx="1992786" cy="382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2EEA31-C079-470C-8825-2D120A9B82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05599" y="914400"/>
            <a:ext cx="3657597" cy="251460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174B0C-1DB4-4461-364E-CE91D1874D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71600" y="4572000"/>
            <a:ext cx="2971800" cy="3200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8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5" orient="horz" pos="576" userDrawn="1">
          <p15:clr>
            <a:srgbClr val="FBAE40"/>
          </p15:clr>
        </p15:guide>
        <p15:guide id="7" orient="horz" pos="2640" userDrawn="1">
          <p15:clr>
            <a:srgbClr val="FBAE40"/>
          </p15:clr>
        </p15:guide>
        <p15:guide id="8" pos="2736" userDrawn="1">
          <p15:clr>
            <a:srgbClr val="FBAE40"/>
          </p15:clr>
        </p15:guide>
        <p15:guide id="9" pos="8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t Author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DEDF37E-7D00-9452-06DB-F98F3B84F0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7" y="558847"/>
            <a:ext cx="94419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4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C477E83-30B1-C9D3-E2C4-1FB50D733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47" y="1171242"/>
            <a:ext cx="9441953" cy="5051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rtl="0">
              <a:buFont typeface="+mj-lt"/>
              <a:buNone/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D804FE60-CB33-C240-EED9-75BAD77F00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623" y="1995282"/>
            <a:ext cx="1825377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rtl="0">
              <a:buFont typeface="+mj-lt"/>
              <a:buNone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7AA4B623-F43F-8CC8-2C8A-56ACFF140F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047" y="2360121"/>
            <a:ext cx="1821953" cy="22462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C95E00-1C54-3841-9CF6-7E2323866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72D29D9B-D8D8-01EC-0F44-5BC03385337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10000" y="1969882"/>
            <a:ext cx="2514600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rtl="0">
              <a:buFont typeface="+mj-lt"/>
              <a:buNone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FA65243E-CCDE-D23D-81CA-E925B02901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810000" y="2361873"/>
            <a:ext cx="1821953" cy="22462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E9641F52-9FF7-5CB4-BFFC-D4C8F8141D1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623" y="2823919"/>
            <a:ext cx="1825377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rtl="0">
              <a:buFont typeface="+mj-lt"/>
              <a:buNone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401511A-BF45-9149-E0CB-9789626082C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4047" y="3188758"/>
            <a:ext cx="1821953" cy="22462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F1BFA90-7A05-F206-6275-7C437B01C58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810000" y="2798519"/>
            <a:ext cx="1825377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rtl="0">
              <a:buFont typeface="+mj-lt"/>
              <a:buNone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F8EDF308-036C-D453-D34C-F4D2DB62AED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810000" y="3190510"/>
            <a:ext cx="1821953" cy="22462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545777E-5940-A694-C00D-8A695BE0415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199" y="3677956"/>
            <a:ext cx="1825377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rtl="0">
              <a:buFont typeface="+mj-lt"/>
              <a:buNone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B126466-E242-7AD2-894C-0C87C560E63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806576" y="3652556"/>
            <a:ext cx="2060824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rtl="0">
              <a:buFont typeface="+mj-lt"/>
              <a:buNone/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830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1">
            <a:extLst>
              <a:ext uri="{FF2B5EF4-FFF2-40B4-BE49-F238E27FC236}">
                <a16:creationId xmlns:a16="http://schemas.microsoft.com/office/drawing/2014/main" id="{D2C4C9D7-0BBC-2B7D-7F69-B8DFCCBFF1B0}"/>
              </a:ext>
            </a:extLst>
          </p:cNvPr>
          <p:cNvSpPr/>
          <p:nvPr userDrawn="1"/>
        </p:nvSpPr>
        <p:spPr>
          <a:xfrm>
            <a:off x="9670554" y="474213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989BD32E-073B-8AF7-31D4-5447BFC89975}"/>
              </a:ext>
            </a:extLst>
          </p:cNvPr>
          <p:cNvSpPr/>
          <p:nvPr userDrawn="1"/>
        </p:nvSpPr>
        <p:spPr>
          <a:xfrm>
            <a:off x="696133" y="1273450"/>
            <a:ext cx="0" cy="2841625"/>
          </a:xfrm>
          <a:custGeom>
            <a:avLst/>
            <a:gdLst/>
            <a:ahLst/>
            <a:cxnLst/>
            <a:rect l="l" t="t" r="r" b="b"/>
            <a:pathLst>
              <a:path h="2841625">
                <a:moveTo>
                  <a:pt x="0" y="0"/>
                </a:moveTo>
                <a:lnTo>
                  <a:pt x="0" y="2841345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E6BB42-B3CD-0029-176B-551C1C61F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35" y="1085850"/>
            <a:ext cx="3833145" cy="1304259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1725220C-6808-C654-8DC8-66205A115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33" y="820430"/>
            <a:ext cx="5379599" cy="1987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AA41ADFF-CF6E-C76D-8A9A-35D2C620EC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383636"/>
            <a:ext cx="5827584" cy="25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800" kern="10000" baseline="0">
                <a:latin typeface="Optima" pitchFamily="2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53AA0607-D717-F133-2646-05AFF18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600" y="4922028"/>
            <a:ext cx="2762043" cy="77436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1800" kern="10000" baseline="0">
                <a:latin typeface="Optima" pitchFamily="2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A340AD70-8ACF-4A81-1F14-361EF7100B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3599" y="6105525"/>
            <a:ext cx="3524043" cy="1283239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r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719CEEFE-C32F-D29E-A666-F6469EDB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0908" y="5867400"/>
            <a:ext cx="4166735" cy="190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25F1E3-2C54-2666-1504-FD0A7EDFEB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3352800"/>
            <a:ext cx="5943600" cy="1521604"/>
          </a:xfrm>
        </p:spPr>
        <p:txBody>
          <a:bodyPr>
            <a:noAutofit/>
          </a:bodyPr>
          <a:lstStyle>
            <a:lvl1pPr algn="ctr"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1pPr>
            <a:lvl2pPr>
              <a:defRPr sz="19500">
                <a:latin typeface="Butler" panose="02070803080706020303" pitchFamily="18" charset="0"/>
              </a:defRPr>
            </a:lvl2pPr>
            <a:lvl3pPr>
              <a:defRPr sz="19500">
                <a:latin typeface="Butler" panose="02070803080706020303" pitchFamily="18" charset="0"/>
              </a:defRPr>
            </a:lvl3pPr>
            <a:lvl4pPr>
              <a:defRPr sz="19500">
                <a:latin typeface="Butler" panose="02070803080706020303" pitchFamily="18" charset="0"/>
              </a:defRPr>
            </a:lvl4pPr>
            <a:lvl5pPr>
              <a:defRPr sz="19500">
                <a:latin typeface="Butler" panose="02070803080706020303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0B7EC-5735-F258-B0A7-12F26A12F9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05600" y="457199"/>
            <a:ext cx="3194050" cy="4113923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265DC3-21B9-3DFE-3766-535D62E951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343400"/>
            <a:ext cx="4343400" cy="2971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  <p15:guide id="2" orient="horz" pos="240" userDrawn="1">
          <p15:clr>
            <a:srgbClr val="FBAE40"/>
          </p15:clr>
        </p15:guide>
        <p15:guide id="3" pos="4224" userDrawn="1">
          <p15:clr>
            <a:srgbClr val="FBAE40"/>
          </p15:clr>
        </p15:guide>
        <p15:guide id="4" pos="576" userDrawn="1">
          <p15:clr>
            <a:srgbClr val="FBAE40"/>
          </p15:clr>
        </p15:guide>
        <p15:guide id="6" pos="6240" userDrawn="1">
          <p15:clr>
            <a:srgbClr val="FBAE40"/>
          </p15:clr>
        </p15:guide>
        <p15:guide id="8" orient="horz" pos="4608" userDrawn="1">
          <p15:clr>
            <a:srgbClr val="FBAE40"/>
          </p15:clr>
        </p15:guide>
        <p15:guide id="9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BC31D2D-C6D3-715F-A687-2DB947557F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0" y="304801"/>
            <a:ext cx="2057400" cy="31898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1800" kern="10000" baseline="0">
                <a:latin typeface="Optima" pitchFamily="2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{16.2}</a:t>
            </a:r>
            <a:endParaRPr lang="en-ID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1CF2C2-8677-6F4C-AF69-0994880D17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2" y="1184479"/>
            <a:ext cx="2590798" cy="714007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r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r>
              <a:rPr lang="en-US" dirty="0"/>
              <a:t>{16.4}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67DDBEA4-3C31-5DE6-766C-4B4CD09583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4199" y="762000"/>
            <a:ext cx="2362201" cy="381000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{16.3}</a:t>
            </a:r>
            <a:endParaRPr lang="en-ID" dirty="0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27B42890-01DF-B04D-7E99-8A6AB6F437FF}"/>
              </a:ext>
            </a:extLst>
          </p:cNvPr>
          <p:cNvSpPr/>
          <p:nvPr userDrawn="1"/>
        </p:nvSpPr>
        <p:spPr>
          <a:xfrm>
            <a:off x="9635266" y="1338424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82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AB6B9FB9-0880-CECB-3133-DFAD588D5FD9}"/>
              </a:ext>
            </a:extLst>
          </p:cNvPr>
          <p:cNvSpPr/>
          <p:nvPr userDrawn="1"/>
        </p:nvSpPr>
        <p:spPr>
          <a:xfrm>
            <a:off x="838199" y="3633354"/>
            <a:ext cx="45719" cy="1395846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B4727-6EC8-2B8C-C4E2-C827CD730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4800" y="5867400"/>
            <a:ext cx="9601200" cy="1219200"/>
          </a:xfrm>
        </p:spPr>
        <p:txBody>
          <a:bodyPr>
            <a:noAutofit/>
          </a:bodyPr>
          <a:lstStyle>
            <a:lvl1pPr>
              <a:lnSpc>
                <a:spcPct val="50000"/>
              </a:lnSpc>
              <a:defRPr sz="19500" kern="0" baseline="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1pPr>
            <a:lvl2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2pPr>
            <a:lvl3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3pPr>
            <a:lvl4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4pPr>
            <a:lvl5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310BAD-8883-1782-C5C1-904FD7E0DF0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" y="463551"/>
            <a:ext cx="4114800" cy="27368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{16.1}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EF3EB6-193E-E29B-72AF-B1851702E2E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553200" y="2514600"/>
            <a:ext cx="3200398" cy="3657600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{16.5}</a:t>
            </a:r>
            <a:endParaRPr lang="en-ID" dirty="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D3EF75F7-1AE2-4CA3-CD9C-0C1542E4A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3970383"/>
            <a:ext cx="2057400" cy="3487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1800" kern="10000" baseline="0">
                <a:latin typeface="Optima" pitchFamily="2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{16.6}</a:t>
            </a:r>
            <a:endParaRPr lang="en-ID" dirty="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A6B0C5D-CA9C-72F7-91F5-20A7ACC8B5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6801" y="4495800"/>
            <a:ext cx="3657599" cy="381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{16.7}</a:t>
            </a:r>
            <a:endParaRPr lang="en-ID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1353A5C0-1DB8-422F-60D4-1B9D076E74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66799" y="4736273"/>
            <a:ext cx="3733801" cy="521527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r>
              <a:rPr lang="en-US" dirty="0"/>
              <a:t>{16.8}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D4B6D78-6353-21D8-395A-839C2222EF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18632" y="6526973"/>
            <a:ext cx="2720339" cy="381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TO LEARN MORE ABOUT PARAMOUNT EVENTS, VISIT PARAMOUNTEVENTSCHICAGO.COM</a:t>
            </a:r>
            <a:endParaRPr lang="en-ID" dirty="0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AC81522F-7C9A-1FC6-C193-6D37B3D0AB6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18632" y="6907973"/>
            <a:ext cx="2743200" cy="521527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r>
              <a:rPr lang="en-US" dirty="0"/>
              <a:t>Please consider the environment before printing this document or recycle the pages if you do.</a:t>
            </a:r>
          </a:p>
        </p:txBody>
      </p:sp>
    </p:spTree>
    <p:extLst>
      <p:ext uri="{BB962C8B-B14F-4D97-AF65-F5344CB8AC3E}">
        <p14:creationId xmlns:p14="http://schemas.microsoft.com/office/powerpoint/2010/main" val="45848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  <p15:guide id="3" pos="384">
          <p15:clr>
            <a:srgbClr val="FBAE40"/>
          </p15:clr>
        </p15:guide>
        <p15:guide id="4" pos="6144">
          <p15:clr>
            <a:srgbClr val="FBAE40"/>
          </p15:clr>
        </p15:guide>
        <p15:guide id="6" pos="864">
          <p15:clr>
            <a:srgbClr val="FBAE40"/>
          </p15:clr>
        </p15:guide>
        <p15:guide id="7" pos="2976">
          <p15:clr>
            <a:srgbClr val="FBAE40"/>
          </p15:clr>
        </p15:guide>
        <p15:guide id="10" orient="horz" pos="288">
          <p15:clr>
            <a:srgbClr val="FBAE40"/>
          </p15:clr>
        </p15:guide>
        <p15:guide id="11" pos="6240">
          <p15:clr>
            <a:srgbClr val="FBAE40"/>
          </p15:clr>
        </p15:guide>
        <p15:guide id="12" pos="4128">
          <p15:clr>
            <a:srgbClr val="FBAE40"/>
          </p15:clr>
        </p15:guide>
        <p15:guide id="13" orient="horz" pos="2496">
          <p15:clr>
            <a:srgbClr val="FBAE40"/>
          </p15:clr>
        </p15:guide>
        <p15:guide id="14" orient="horz" pos="2016">
          <p15:clr>
            <a:srgbClr val="FBAE40"/>
          </p15:clr>
        </p15:guide>
        <p15:guide id="15" orient="horz" pos="1584">
          <p15:clr>
            <a:srgbClr val="FBAE40"/>
          </p15:clr>
        </p15:guide>
        <p15:guide id="16" orient="horz" pos="3888">
          <p15:clr>
            <a:srgbClr val="FBAE40"/>
          </p15:clr>
        </p15:guide>
        <p15:guide id="17" orient="horz" pos="384">
          <p15:clr>
            <a:srgbClr val="FBAE40"/>
          </p15:clr>
        </p15:guide>
        <p15:guide id="18" pos="4560">
          <p15:clr>
            <a:srgbClr val="FBAE40"/>
          </p15:clr>
        </p15:guide>
        <p15:guide id="19" pos="5856">
          <p15:clr>
            <a:srgbClr val="FBAE40"/>
          </p15:clr>
        </p15:guide>
        <p15:guide id="20" pos="4368">
          <p15:clr>
            <a:srgbClr val="FBAE40"/>
          </p15:clr>
        </p15:guide>
        <p15:guide id="21" orient="horz" pos="1104">
          <p15:clr>
            <a:srgbClr val="FBAE40"/>
          </p15:clr>
        </p15:guide>
        <p15:guide id="22" orient="horz" pos="720">
          <p15:clr>
            <a:srgbClr val="FBAE40"/>
          </p15:clr>
        </p15:guide>
        <p15:guide id="23" orient="horz" pos="2688">
          <p15:clr>
            <a:srgbClr val="FBAE40"/>
          </p15:clr>
        </p15:guide>
        <p15:guide id="24" pos="672">
          <p15:clr>
            <a:srgbClr val="FBAE40"/>
          </p15:clr>
        </p15:guide>
        <p15:guide id="25" orient="horz" pos="2928">
          <p15:clr>
            <a:srgbClr val="FBAE40"/>
          </p15:clr>
        </p15:guide>
        <p15:guide id="26" orient="horz" pos="2832">
          <p15:clr>
            <a:srgbClr val="FBAE40"/>
          </p15:clr>
        </p15:guide>
        <p15:guide id="27" orient="horz" pos="2976">
          <p15:clr>
            <a:srgbClr val="FBAE40"/>
          </p15:clr>
        </p15:guide>
        <p15:guide id="28" orient="horz" pos="3312">
          <p15:clr>
            <a:srgbClr val="FBAE40"/>
          </p15:clr>
        </p15:guide>
        <p15:guide id="29" pos="3024">
          <p15:clr>
            <a:srgbClr val="FBAE40"/>
          </p15:clr>
        </p15:guide>
        <p15:guide id="30" orient="horz" pos="2304">
          <p15:clr>
            <a:srgbClr val="FBAE40"/>
          </p15:clr>
        </p15:guide>
        <p15:guide id="31" pos="528">
          <p15:clr>
            <a:srgbClr val="FBAE40"/>
          </p15:clr>
        </p15:guide>
        <p15:guide id="32" orient="horz" pos="3168">
          <p15:clr>
            <a:srgbClr val="FBAE40"/>
          </p15:clr>
        </p15:guide>
        <p15:guide id="33" orient="horz" pos="4416">
          <p15:clr>
            <a:srgbClr val="FBAE40"/>
          </p15:clr>
        </p15:guide>
        <p15:guide id="34" pos="192">
          <p15:clr>
            <a:srgbClr val="FBAE40"/>
          </p15:clr>
        </p15:guide>
        <p15:guide id="35" pos="3552">
          <p15:clr>
            <a:srgbClr val="FBAE40"/>
          </p15:clr>
        </p15:guide>
        <p15:guide id="36" pos="5280">
          <p15:clr>
            <a:srgbClr val="FBAE40"/>
          </p15:clr>
        </p15:guide>
        <p15:guide id="37" orient="horz" pos="4368">
          <p15:clr>
            <a:srgbClr val="FBAE40"/>
          </p15:clr>
        </p15:guide>
        <p15:guide id="38" orient="horz" pos="4224">
          <p15:clr>
            <a:srgbClr val="FBAE40"/>
          </p15:clr>
        </p15:guide>
        <p15:guide id="39" orient="horz" pos="46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F73E202-D591-9F2A-B8FC-6ABD3D9F7D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487" y="4114800"/>
            <a:ext cx="3136116" cy="685800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89065360-2CE4-E487-DEDA-B23C22DAD1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488" y="3907791"/>
            <a:ext cx="3136114" cy="146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5597E4AF-89FD-79ED-4064-7E433091A4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2488" y="4875530"/>
            <a:ext cx="3136114" cy="3306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BC31D2D-C6D3-715F-A687-2DB947557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4468" y="304801"/>
            <a:ext cx="3433176" cy="6240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800" kern="10000" baseline="0">
                <a:latin typeface="Optima" pitchFamily="2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1CF2C2-8677-6F4C-AF69-0994880D1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4467" y="1538182"/>
            <a:ext cx="3433175" cy="714007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r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marL="0" marR="0" lvl="0" indent="0" algn="r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67DDBEA4-3C31-5DE6-766C-4B4CD0958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5" y="1067732"/>
            <a:ext cx="3295438" cy="42578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500"/>
              </a:lnSpc>
              <a:defRPr sz="900" kern="5000" baseline="0">
                <a:latin typeface="Avenir Medium" panose="020B0603020203020204" pitchFamily="34" charset="-78"/>
                <a:cs typeface="Avenir Medium" panose="020B0603020203020204" pitchFamily="34" charset="-78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27B42890-01DF-B04D-7E99-8A6AB6F437FF}"/>
              </a:ext>
            </a:extLst>
          </p:cNvPr>
          <p:cNvSpPr/>
          <p:nvPr userDrawn="1"/>
        </p:nvSpPr>
        <p:spPr>
          <a:xfrm>
            <a:off x="9635266" y="1338424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82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AB6B9FB9-0880-CECB-3133-DFAD588D5FD9}"/>
              </a:ext>
            </a:extLst>
          </p:cNvPr>
          <p:cNvSpPr/>
          <p:nvPr userDrawn="1"/>
        </p:nvSpPr>
        <p:spPr>
          <a:xfrm>
            <a:off x="756694" y="3471369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3175">
            <a:solidFill>
              <a:srgbClr val="2D2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B4727-6EC8-2B8C-C4E2-C827CD730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867400"/>
            <a:ext cx="9448800" cy="1219200"/>
          </a:xfrm>
        </p:spPr>
        <p:txBody>
          <a:bodyPr>
            <a:noAutofit/>
          </a:bodyPr>
          <a:lstStyle>
            <a:lvl1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1pPr>
            <a:lvl2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2pPr>
            <a:lvl3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3pPr>
            <a:lvl4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4pPr>
            <a:lvl5pPr>
              <a:lnSpc>
                <a:spcPct val="50000"/>
              </a:lnSpc>
              <a:defRPr sz="19500">
                <a:solidFill>
                  <a:sysClr val="windowText" lastClr="000000">
                    <a:alpha val="5000"/>
                  </a:sysClr>
                </a:solidFill>
                <a:latin typeface="Butler" panose="02070803080706020303" pitchFamily="18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310BAD-8883-1782-C5C1-904FD7E0DF0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371600" y="914400"/>
            <a:ext cx="2438400" cy="2514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EF3EB6-193E-E29B-72AF-B1851702E2E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05600" y="2438400"/>
            <a:ext cx="3200400" cy="3352800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5308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6144" userDrawn="1">
          <p15:clr>
            <a:srgbClr val="FBAE40"/>
          </p15:clr>
        </p15:guide>
        <p15:guide id="5" orient="horz" pos="4464" userDrawn="1">
          <p15:clr>
            <a:srgbClr val="FBAE40"/>
          </p15:clr>
        </p15:guide>
        <p15:guide id="6" pos="864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10" orient="horz" pos="1536" userDrawn="1">
          <p15:clr>
            <a:srgbClr val="FBAE40"/>
          </p15:clr>
        </p15:guide>
        <p15:guide id="11" pos="6240" userDrawn="1">
          <p15:clr>
            <a:srgbClr val="FBAE40"/>
          </p15:clr>
        </p15:guide>
        <p15:guide id="12" pos="4224" userDrawn="1">
          <p15:clr>
            <a:srgbClr val="FBAE40"/>
          </p15:clr>
        </p15:guide>
        <p15:guide id="13" orient="horz" pos="36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ven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ED273AD6-76A8-0514-1418-1B6F91104E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635484"/>
            <a:ext cx="2812552" cy="8501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kern="10000" baseline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5CC9CA-224C-542B-450B-CAEEB677E6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048" y="1706806"/>
            <a:ext cx="4717552" cy="146050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65FB94F-6BD8-C5B8-089E-3CBBCB402F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0349" y="2309762"/>
            <a:ext cx="4717549" cy="239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300" b="1" kern="5000" baseline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F960-4186-C47F-2E34-8073A91670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048" y="3067071"/>
            <a:ext cx="4717552" cy="142281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744AB3-695D-E492-0279-D17418713E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4048" y="2850305"/>
            <a:ext cx="4717549" cy="1605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300" b="1" kern="5000" baseline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74F3893-7038-726F-C261-B7BA92DEF2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4048" y="3708114"/>
            <a:ext cx="4717549" cy="158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300" b="1" kern="5000" baseline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0C83F6-3CBB-D157-3B93-3CA859A51F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4048" y="6361158"/>
            <a:ext cx="4717552" cy="537636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3074DB52-0639-111B-38F8-724A5F0038C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4048" y="6137122"/>
            <a:ext cx="4717549" cy="192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300" b="1" kern="5000" baseline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D64DDA40-1404-E5C1-FDD8-88C18C18A3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4048" y="1876070"/>
            <a:ext cx="4717552" cy="146050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AD0C478C-A9D1-03AC-F7F0-0BEC9CC45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4048" y="3246602"/>
            <a:ext cx="4717552" cy="142281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D9B7B86-B662-9457-004F-4206DD5A84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4048" y="3420883"/>
            <a:ext cx="4717552" cy="142281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marL="0" marR="0" lvl="0" indent="0" algn="l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6A48780-13FF-938A-2F00-592ABA9D31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7197" y="2551657"/>
            <a:ext cx="4717552" cy="146050"/>
          </a:xfrm>
          <a:custGeom>
            <a:avLst/>
            <a:gdLst>
              <a:gd name="connsiteX0" fmla="*/ 0 w 5379603"/>
              <a:gd name="connsiteY0" fmla="*/ 0 h 1345176"/>
              <a:gd name="connsiteX1" fmla="*/ 5379603 w 5379603"/>
              <a:gd name="connsiteY1" fmla="*/ 0 h 1345176"/>
              <a:gd name="connsiteX2" fmla="*/ 5379603 w 5379603"/>
              <a:gd name="connsiteY2" fmla="*/ 1345176 h 1345176"/>
              <a:gd name="connsiteX3" fmla="*/ 0 w 5379603"/>
              <a:gd name="connsiteY3" fmla="*/ 1345176 h 134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603" h="1345176">
                <a:moveTo>
                  <a:pt x="0" y="0"/>
                </a:moveTo>
                <a:lnTo>
                  <a:pt x="5379603" y="0"/>
                </a:lnTo>
                <a:lnTo>
                  <a:pt x="5379603" y="1345176"/>
                </a:lnTo>
                <a:lnTo>
                  <a:pt x="0" y="134517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algn="l">
              <a:lnSpc>
                <a:spcPts val="1500"/>
              </a:lnSpc>
              <a:defRPr sz="900" kern="100" baseline="0">
                <a:latin typeface="Avenir Book" panose="020B0503020203020204" pitchFamily="34" charset="-78"/>
                <a:cs typeface="Avenir Book" panose="020B0503020203020204" pitchFamily="34" charset="-78"/>
              </a:defRPr>
            </a:lvl1pPr>
            <a:lvl2pPr>
              <a:defRPr sz="900" kern="100" baseline="0">
                <a:latin typeface="Avenir LT Std 45 Book" panose="020B0502020203020204" pitchFamily="34" charset="0"/>
              </a:defRPr>
            </a:lvl2pPr>
            <a:lvl3pPr>
              <a:defRPr sz="900" kern="100" baseline="0">
                <a:latin typeface="Avenir LT Std 45 Book" panose="020B0502020203020204" pitchFamily="34" charset="0"/>
              </a:defRPr>
            </a:lvl3pPr>
            <a:lvl4pPr>
              <a:defRPr sz="900" kern="100" baseline="0">
                <a:latin typeface="Avenir LT Std 45 Book" panose="020B0502020203020204" pitchFamily="34" charset="0"/>
              </a:defRPr>
            </a:lvl4pPr>
            <a:lvl5pPr>
              <a:defRPr sz="900" kern="100" baseline="0">
                <a:latin typeface="Avenir LT Std 45 Book" panose="020B0502020203020204" pitchFamily="34" charset="0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995B1827-A56F-5329-69A8-F8244B9EBE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7200" y="1485655"/>
            <a:ext cx="4717549" cy="239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300" b="1" kern="5000" baseline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B8BDCFA-573D-6D68-4109-921933CE778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867400" y="0"/>
            <a:ext cx="4495800" cy="7772400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1D16BDB-52C1-47E1-9828-438C7C82D08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57197" y="2056648"/>
            <a:ext cx="4717552" cy="146050"/>
          </a:xfrm>
        </p:spPr>
        <p:txBody>
          <a:bodyPr lIns="0" tIns="0" rIns="0" bIns="0">
            <a:noAutofit/>
          </a:bodyPr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C396A1F-3D4C-D21B-B7A1-0DB65478066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02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  <p15:guide id="2" pos="3696">
          <p15:clr>
            <a:srgbClr val="FBAE40"/>
          </p15:clr>
        </p15:guide>
        <p15:guide id="3" orient="horz" pos="4464">
          <p15:clr>
            <a:srgbClr val="FBAE40"/>
          </p15:clr>
        </p15:guide>
        <p15:guide id="4" pos="3264">
          <p15:clr>
            <a:srgbClr val="FBAE40"/>
          </p15:clr>
        </p15:guide>
        <p15:guide id="5" pos="20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0A2AD3-B67C-264D-4012-547AC06F7D1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0" y="0"/>
            <a:ext cx="10363200" cy="7772400"/>
          </a:xfrm>
          <a:custGeom>
            <a:avLst/>
            <a:gdLst>
              <a:gd name="connsiteX0" fmla="*/ 464048 w 10363200"/>
              <a:gd name="connsiteY0" fmla="*/ 7086600 h 7772400"/>
              <a:gd name="connsiteX1" fmla="*/ 464048 w 10363200"/>
              <a:gd name="connsiteY1" fmla="*/ 7404100 h 7772400"/>
              <a:gd name="connsiteX2" fmla="*/ 692648 w 10363200"/>
              <a:gd name="connsiteY2" fmla="*/ 7404100 h 7772400"/>
              <a:gd name="connsiteX3" fmla="*/ 692648 w 10363200"/>
              <a:gd name="connsiteY3" fmla="*/ 7086600 h 7772400"/>
              <a:gd name="connsiteX4" fmla="*/ 0 w 10363200"/>
              <a:gd name="connsiteY4" fmla="*/ 0 h 7772400"/>
              <a:gd name="connsiteX5" fmla="*/ 10363200 w 10363200"/>
              <a:gd name="connsiteY5" fmla="*/ 0 h 7772400"/>
              <a:gd name="connsiteX6" fmla="*/ 10363200 w 10363200"/>
              <a:gd name="connsiteY6" fmla="*/ 7772400 h 7772400"/>
              <a:gd name="connsiteX7" fmla="*/ 0 w 10363200"/>
              <a:gd name="connsiteY7" fmla="*/ 7772400 h 7772400"/>
              <a:gd name="connsiteX8" fmla="*/ 0 w 10363200"/>
              <a:gd name="connsiteY8" fmla="*/ 2057400 h 7772400"/>
              <a:gd name="connsiteX9" fmla="*/ 4876800 w 10363200"/>
              <a:gd name="connsiteY9" fmla="*/ 2057400 h 7772400"/>
              <a:gd name="connsiteX10" fmla="*/ 4876800 w 10363200"/>
              <a:gd name="connsiteY10" fmla="*/ 457200 h 7772400"/>
              <a:gd name="connsiteX11" fmla="*/ 0 w 10363200"/>
              <a:gd name="connsiteY11" fmla="*/ 4572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200" h="7772400">
                <a:moveTo>
                  <a:pt x="464048" y="7086600"/>
                </a:moveTo>
                <a:lnTo>
                  <a:pt x="464048" y="7404100"/>
                </a:lnTo>
                <a:lnTo>
                  <a:pt x="692648" y="7404100"/>
                </a:lnTo>
                <a:lnTo>
                  <a:pt x="692648" y="7086600"/>
                </a:lnTo>
                <a:close/>
                <a:moveTo>
                  <a:pt x="0" y="0"/>
                </a:moveTo>
                <a:lnTo>
                  <a:pt x="10363200" y="0"/>
                </a:lnTo>
                <a:lnTo>
                  <a:pt x="10363200" y="7772400"/>
                </a:lnTo>
                <a:lnTo>
                  <a:pt x="0" y="7772400"/>
                </a:lnTo>
                <a:lnTo>
                  <a:pt x="0" y="2057400"/>
                </a:lnTo>
                <a:lnTo>
                  <a:pt x="4876800" y="2057400"/>
                </a:lnTo>
                <a:lnTo>
                  <a:pt x="4876800" y="457200"/>
                </a:lnTo>
                <a:lnTo>
                  <a:pt x="0" y="45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{6.2}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7E681A2E-7D79-7C0E-582D-944DE75F99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831273"/>
            <a:ext cx="3726952" cy="9144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00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CB8178F-4EFA-1625-5D72-57A792011AB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" y="7086600"/>
            <a:ext cx="228600" cy="317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{6.3}</a:t>
            </a:r>
          </a:p>
        </p:txBody>
      </p:sp>
    </p:spTree>
    <p:extLst>
      <p:ext uri="{BB962C8B-B14F-4D97-AF65-F5344CB8AC3E}">
        <p14:creationId xmlns:p14="http://schemas.microsoft.com/office/powerpoint/2010/main" val="750631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64">
          <p15:clr>
            <a:srgbClr val="FBAE40"/>
          </p15:clr>
        </p15:guide>
        <p15:guide id="2" pos="3264">
          <p15:clr>
            <a:srgbClr val="FBAE40"/>
          </p15:clr>
        </p15:guide>
        <p15:guide id="3" pos="432">
          <p15:clr>
            <a:srgbClr val="FBAE40"/>
          </p15:clr>
        </p15:guide>
        <p15:guide id="4" orient="horz">
          <p15:clr>
            <a:srgbClr val="FBAE40"/>
          </p15:clr>
        </p15:guide>
        <p15:guide id="6" orient="horz" pos="288">
          <p15:clr>
            <a:srgbClr val="FBAE40"/>
          </p15:clr>
        </p15:guide>
        <p15:guide id="7" pos="2640">
          <p15:clr>
            <a:srgbClr val="FBAE40"/>
          </p15:clr>
        </p15:guide>
        <p15:guide id="9">
          <p15:clr>
            <a:srgbClr val="FBAE40"/>
          </p15:clr>
        </p15:guide>
        <p15:guide id="10" orient="horz" pos="1296" userDrawn="1">
          <p15:clr>
            <a:srgbClr val="FBAE40"/>
          </p15:clr>
        </p15:guide>
        <p15:guide id="11" pos="20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Slide 1 - {{S1}} (Sample Men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8833643-BD44-5510-868E-3A9C37A022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7" y="558847"/>
            <a:ext cx="45651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F9CA4EC4-1F17-3456-53BA-D99918732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047" y="1084627"/>
            <a:ext cx="4565153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5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8D6071B6-FA27-B141-EB66-ECABBDC9B9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47" y="178566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397214F-5F68-8ECB-70C7-E16012AD07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047" y="200664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0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80640D7-A1F3-1191-1EDD-CB10BD138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047" y="222762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05D43DF9-3171-6006-20D3-496FF20B2A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7" y="259338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5F8FE2CC-23BD-0DD3-E609-FAA5B20317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047" y="281436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0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9BA8298-BB89-A3E1-63CC-5E69FE19AD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4047" y="303534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A30F1EC-E45C-C208-E445-015C7298D8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047" y="346206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C1904038-B9E0-2C91-EEFC-F102F442DB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4047" y="368304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0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F2156C18-B49C-B69C-649F-044106D810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4047" y="3881168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DAB625C-6B64-EF5D-06E5-3C2D8E23D7B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4047" y="4433524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0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EFC1000F-B4B9-0788-ECFF-937FF6A0EEB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047" y="4654504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228B0F72-EFCA-353D-90A7-0BB5FAE0CF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4047" y="5193030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0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F2F73D7-C229-159C-E9E0-239D47FA17B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4047" y="5414010"/>
            <a:ext cx="4565153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C2BF2-18A6-BB3F-B723-6A86981A802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181600" y="0"/>
            <a:ext cx="5181600" cy="7772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A146750-27A1-A448-7DFF-318410B8EB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0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Slide 2 - {{S2}} - Passed Hors D'oeuv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8BC2499D-AC66-9868-87A4-E4594AC708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590"/>
            <a:ext cx="4717552" cy="40000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28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99E49588-77E5-356A-3DBA-CF5C630626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725534"/>
            <a:ext cx="4717552" cy="1841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200" b="0" i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2442D5D-EB68-BF5E-D599-619DD00B55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172" y="1107850"/>
            <a:ext cx="2743200" cy="40000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defRPr sz="1300" b="1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0725070-E604-D825-16AB-FE3B12A300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1605521"/>
            <a:ext cx="4717552" cy="706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rtl="0">
              <a:lnSpc>
                <a:spcPct val="120000"/>
              </a:lnSpc>
              <a:defRPr sz="1200" b="0" kern="10000" baseline="0">
                <a:latin typeface="Lato" panose="020F0502020204030203" pitchFamily="34" charset="0"/>
              </a:defRPr>
            </a:lvl1pPr>
            <a:lvl2pPr>
              <a:defRPr sz="900" kern="5000" baseline="0">
                <a:latin typeface="Avenir Medium" panose="020B0603020203020204" pitchFamily="34" charset="-78"/>
              </a:defRPr>
            </a:lvl2pPr>
            <a:lvl3pPr>
              <a:defRPr sz="900" kern="5000" baseline="0">
                <a:latin typeface="Avenir Medium" panose="020B0603020203020204" pitchFamily="34" charset="-78"/>
              </a:defRPr>
            </a:lvl3pPr>
            <a:lvl4pPr>
              <a:defRPr sz="900" kern="5000" baseline="0">
                <a:latin typeface="Avenir Medium" panose="020B0603020203020204" pitchFamily="34" charset="-78"/>
              </a:defRPr>
            </a:lvl4pPr>
            <a:lvl5pPr>
              <a:defRPr sz="900" kern="5000" baseline="0">
                <a:latin typeface="Avenir Medium" panose="020B0603020203020204" pitchFamily="34" charset="-78"/>
              </a:defRPr>
            </a:lvl5pPr>
          </a:lstStyle>
          <a:p>
            <a:pPr lvl="0"/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0EB99E-0640-60D9-BA29-D058338EF79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62600" y="0"/>
            <a:ext cx="4800600" cy="77724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6AB67CB-A3D0-0702-7879-7C3E31F0929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64048" y="7102280"/>
            <a:ext cx="187036" cy="2952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69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D9F126-1530-4CA0-546B-A57C3CC9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788" y="2068513"/>
            <a:ext cx="8937625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4A37DDF-C02F-85D2-2ACF-380B06E1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14338"/>
            <a:ext cx="8937625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82" r:id="rId4"/>
    <p:sldLayoutId id="2147483668" r:id="rId5"/>
    <p:sldLayoutId id="2147483687" r:id="rId6"/>
    <p:sldLayoutId id="2147483684" r:id="rId7"/>
    <p:sldLayoutId id="2147483672" r:id="rId8"/>
    <p:sldLayoutId id="2147483674" r:id="rId9"/>
    <p:sldLayoutId id="2147483673" r:id="rId10"/>
    <p:sldLayoutId id="2147483688" r:id="rId11"/>
    <p:sldLayoutId id="2147483689" r:id="rId12"/>
    <p:sldLayoutId id="2147483675" r:id="rId13"/>
    <p:sldLayoutId id="2147483683" r:id="rId14"/>
    <p:sldLayoutId id="2147483671" r:id="rId15"/>
    <p:sldLayoutId id="2147483677" r:id="rId16"/>
    <p:sldLayoutId id="2147483678" r:id="rId17"/>
    <p:sldLayoutId id="2147483679" r:id="rId18"/>
    <p:sldLayoutId id="2147483691" r:id="rId19"/>
    <p:sldLayoutId id="2147483690" r:id="rId20"/>
  </p:sldLayoutIdLst>
  <p:txStyles>
    <p:titleStyle>
      <a:lvl1pPr>
        <a:defRPr b="0">
          <a:latin typeface="Lato" panose="020F0502020204030203" pitchFamily="34" charset="0"/>
          <a:ea typeface="+mj-ea"/>
          <a:cs typeface="+mj-cs"/>
        </a:defRPr>
      </a:lvl1pPr>
    </p:titleStyle>
    <p:bodyStyle>
      <a:lvl1pPr marL="0">
        <a:defRPr>
          <a:latin typeface="Avenir Book" panose="020B0503020203020204" pitchFamily="34" charset="-78"/>
          <a:ea typeface="+mn-ea"/>
          <a:cs typeface="Avenir Book" panose="020B0503020203020204" pitchFamily="34" charset="-78"/>
        </a:defRPr>
      </a:lvl1pPr>
      <a:lvl2pPr marL="457200">
        <a:defRPr>
          <a:latin typeface="Avenir Book" panose="020B0503020203020204" pitchFamily="34" charset="-78"/>
          <a:ea typeface="+mn-ea"/>
          <a:cs typeface="Avenir Book" panose="020B0503020203020204" pitchFamily="34" charset="-78"/>
        </a:defRPr>
      </a:lvl2pPr>
      <a:lvl3pPr marL="914400">
        <a:defRPr>
          <a:latin typeface="Avenir Book" panose="020B0503020203020204" pitchFamily="34" charset="-78"/>
          <a:ea typeface="+mn-ea"/>
          <a:cs typeface="Avenir Book" panose="020B0503020203020204" pitchFamily="34" charset="-78"/>
        </a:defRPr>
      </a:lvl3pPr>
      <a:lvl4pPr marL="1371600">
        <a:defRPr>
          <a:latin typeface="Avenir Book" panose="020B0503020203020204" pitchFamily="34" charset="-78"/>
          <a:ea typeface="+mn-ea"/>
          <a:cs typeface="Avenir Book" panose="020B0503020203020204" pitchFamily="34" charset="-78"/>
        </a:defRPr>
      </a:lvl4pPr>
      <a:lvl5pPr marL="1828800">
        <a:defRPr>
          <a:latin typeface="Avenir Book" panose="020B0503020203020204" pitchFamily="34" charset="-78"/>
          <a:ea typeface="+mn-ea"/>
          <a:cs typeface="Avenir Book" panose="020B0503020203020204" pitchFamily="34" charset="-78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48" userDrawn="1">
          <p15:clr>
            <a:srgbClr val="F26B43"/>
          </p15:clr>
        </p15:guide>
        <p15:guide id="2" pos="3264" userDrawn="1">
          <p15:clr>
            <a:srgbClr val="F26B43"/>
          </p15:clr>
        </p15:guide>
        <p15:guide id="3" pos="6240" userDrawn="1">
          <p15:clr>
            <a:srgbClr val="F26B43"/>
          </p15:clr>
        </p15:guide>
        <p15:guide id="4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{8.2}">
            <a:extLst>
              <a:ext uri="{FF2B5EF4-FFF2-40B4-BE49-F238E27FC236}">
                <a16:creationId xmlns:a16="http://schemas.microsoft.com/office/drawing/2014/main" id="{4AF18296-67CC-018F-8AD0-03E09DB80FB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r="2946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37B24-B54C-8AA6-A9B5-9CB078C70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{8.3}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D463-FAF7-E75A-6955-078F175C9C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{8.4}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1628F8-E1D8-F11E-A4F7-3F3D78C35B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{8.5}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43D256-2F59-205E-DCE6-AF2ACBD38C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{8.6}</a:t>
            </a:r>
          </a:p>
        </p:txBody>
      </p:sp>
      <p:pic>
        <p:nvPicPr>
          <p:cNvPr id="12" name="Picture Placeholder 11" descr="{8.7}">
            <a:extLst>
              <a:ext uri="{FF2B5EF4-FFF2-40B4-BE49-F238E27FC236}">
                <a16:creationId xmlns:a16="http://schemas.microsoft.com/office/drawing/2014/main" id="{53AC19C0-41A2-BB79-7C2C-5260F443B6DD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r="1093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0766-CDB5-4921-42EA-B2A42CA0F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048" y="558847"/>
            <a:ext cx="9441952" cy="400003"/>
          </a:xfrm>
        </p:spPr>
        <p:txBody>
          <a:bodyPr/>
          <a:lstStyle/>
          <a:p>
            <a:r>
              <a:rPr lang="en-US" dirty="0"/>
              <a:t>{8.1}</a:t>
            </a:r>
          </a:p>
        </p:txBody>
      </p:sp>
    </p:spTree>
    <p:extLst>
      <p:ext uri="{BB962C8B-B14F-4D97-AF65-F5344CB8AC3E}">
        <p14:creationId xmlns:p14="http://schemas.microsoft.com/office/powerpoint/2010/main" val="22234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292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Pages>16</Pages>
  <Words>15</Words>
  <Characters>0</Characters>
  <Application>Microsoft Office PowerPoint</Application>
  <DocSecurity>0</DocSecurity>
  <PresentationFormat>Custom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Lato</vt:lpstr>
      <vt:lpstr>Optima</vt:lpstr>
      <vt:lpstr>Avenir LT Std 45 Book</vt:lpstr>
      <vt:lpstr>Avenir Medium</vt:lpstr>
      <vt:lpstr>Avenir Book</vt:lpstr>
      <vt:lpstr>Butler</vt:lpstr>
      <vt:lpstr>Office Theme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2023_Proposify_Updated 'What Makes Us Unique'</dc:title>
  <dc:creator>Ardhi</dc:creator>
  <cp:lastModifiedBy>john curtis</cp:lastModifiedBy>
  <cp:revision>45</cp:revision>
  <dcterms:modified xsi:type="dcterms:W3CDTF">2023-07-31T10:04:49Z</dcterms:modified>
  <cp:version>9.104.180.50690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Adobe Illustrator 27.0 (Macintosh)</vt:lpwstr>
  </property>
  <property fmtid="{D5CDD505-2E9C-101B-9397-08002B2CF9AE}" pid="4" name="LastSaved">
    <vt:filetime>2023-05-24T00:00:00Z</vt:filetime>
  </property>
  <property fmtid="{D5CDD505-2E9C-101B-9397-08002B2CF9AE}" pid="5" name="Producer">
    <vt:lpwstr>Adobe PDF library 16.07</vt:lpwstr>
  </property>
</Properties>
</file>