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7" r:id="rId4"/>
    <p:sldId id="260" r:id="rId5"/>
    <p:sldId id="259" r:id="rId6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4C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561" autoAdjust="0"/>
    <p:restoredTop sz="93072" autoAdjust="0"/>
  </p:normalViewPr>
  <p:slideViewPr>
    <p:cSldViewPr snapToGrid="0">
      <p:cViewPr>
        <p:scale>
          <a:sx n="125" d="100"/>
          <a:sy n="125" d="100"/>
        </p:scale>
        <p:origin x="-763" y="-111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824363-EB51-937E-BFC9-9154A4E3E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B913C2E-BF48-C362-B93B-A59DB1E3527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0DD92-C295-2D16-D7FF-6647ED935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546E89-FA91-8ADA-DC67-FB77D1A664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E4DC2B-FED8-E65C-8896-C2CA22F8D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90957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0C637-C96D-9DBE-6265-9EA77B05F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615AA-8536-547B-1CB4-7B52F402FC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F76E2-8546-FC13-80F4-39147991D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EBB6D6-1A33-2237-2804-949E6C72DB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159D9F-463E-3C50-39E9-C1A2ABECE7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47046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066A595-9572-3CB2-A871-323BC459266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D2B6BAC-840C-93F2-D51A-9BEC3405BC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5D6134-16D0-F202-C074-4AC6A9116E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50995-A1EF-59FA-92B1-B724D55DB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B95E9-4D25-E103-4566-DEA12C7DB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995057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2F441-219C-C9DD-6671-EA750579E1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C5D315-AB87-A813-D476-FFB0135DD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2F59C-5048-6946-1035-9679927A5A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783DF-F6C5-F50E-3B96-E22F6CB15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ED1598-B2DB-E61A-9298-DF9719966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72475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067789-3987-8689-744B-6AFC4192E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63CE21-73E3-ACEB-8A45-CEDE4CF1A5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426E96-5E49-04BD-4E31-2CE2D3A90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B4631A-49C5-8811-94C1-52DEB7A28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B797F7-F352-0551-3AFA-2C72EDF9C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6724374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F37CC-469A-E566-5FFF-F56D0E18C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C1F58B-EFAE-0BE9-5A30-0344B0082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B3BE5-58E8-F982-BE67-9CDE1984A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9324-33BC-539B-11BC-3972AE7CE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C4A7A3-E8F7-6EA2-04F3-E7F5F6CD0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03413A-94B0-5668-48F9-59F594DED4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7622113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5BB535-9AF4-F1D1-EE8B-0E21508B0E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1E9765-F8E3-8A5B-BC9A-BA0DD67312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16193E-8F8F-0BE0-BD22-9C59E118E2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1712F6-1E1C-D35A-4EA4-8B874334A69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D2CEEF6-1D76-F009-244D-94AF540305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F4ECC8B-6ECD-AA0F-75BC-33033F3F6E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DFC8BF9-A57B-62D3-7E89-248C09B4B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0AEFDA-46DD-3EB3-A015-6C89F9038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718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7C96C-ABA2-C8CE-83C6-E6594DD6E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E510FF5-0649-942F-3E1B-270D5C4EAC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8022DF-408A-E69F-6806-4F4CA5F1EF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468607-F08F-64E0-A6E9-EDDE9B02E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64589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6578DE1-0FA4-78F5-C372-FDD57B04ED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918C8BD-BFB3-2721-5CFF-405CE94A7B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F7AE4D-A78A-09C7-B632-F6877CAC6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9327719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39EA3-88EE-B845-66E1-A89AB8E9B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437C3-F92B-44FF-9A02-4694E3BEBB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7EBA15-1D5A-E452-A082-197B1D24A6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7C6127-E54E-21B3-EF09-C1B7083B84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456D36-12CE-DC76-E825-3351EE6FC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1C7E17-5694-7C86-C870-9C77B8859A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4654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1C23F6-476C-8796-E7E1-37737339F1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9564BB0-6B9D-7B25-7E07-7D87795A7E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927F92D-1CC7-996B-01ED-7C7B83745B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AFEDBA-2C0E-E26D-B718-D91756393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5FA027-D7FB-375C-CD70-693E0B87E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B89299-9102-A091-4E89-B41B7EE3EC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88573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CC34231-8C45-3621-C39D-06B595EF81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758E73-9632-3FF9-AA82-71D49538E2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A3497A-F206-A3DA-7143-0BA46B49EB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FECC57-35AB-44E0-A2F5-248622F86B95}" type="datetimeFigureOut">
              <a:rPr lang="pt-PT" smtClean="0"/>
              <a:t>31/12/2024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BC704-3473-2638-42CE-9A8C530042C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75158D-8F52-976A-DC93-9694117589A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E9DE168-3EF0-40E1-8536-0F5D1B2EE0DF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28083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22EEF18-07A0-82A5-3F3B-AE3B04C26A5C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9691" y="50122"/>
            <a:ext cx="8973578" cy="675775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AABDB18-095F-FF60-1A84-176E2D3A2D0E}"/>
              </a:ext>
            </a:extLst>
          </p:cNvPr>
          <p:cNvSpPr txBox="1"/>
          <p:nvPr/>
        </p:nvSpPr>
        <p:spPr>
          <a:xfrm>
            <a:off x="5622713" y="2605758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10.0.0.1/30</a:t>
            </a:r>
            <a:endParaRPr lang="pt-PT" sz="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61CD40-61A1-797B-EE52-6BF2A976AC2A}"/>
              </a:ext>
            </a:extLst>
          </p:cNvPr>
          <p:cNvSpPr txBox="1"/>
          <p:nvPr/>
        </p:nvSpPr>
        <p:spPr>
          <a:xfrm>
            <a:off x="6156777" y="2497119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10.0.0.2/30</a:t>
            </a:r>
            <a:endParaRPr lang="pt-PT" sz="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ECBDD3-23B3-E84C-AA07-B163F2284A2E}"/>
              </a:ext>
            </a:extLst>
          </p:cNvPr>
          <p:cNvSpPr txBox="1"/>
          <p:nvPr/>
        </p:nvSpPr>
        <p:spPr>
          <a:xfrm rot="3237705">
            <a:off x="5292709" y="2851854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10.0.0.5/30</a:t>
            </a:r>
            <a:endParaRPr lang="pt-PT" sz="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02B309A-52BF-CE17-E1DD-E0B412F869DF}"/>
              </a:ext>
            </a:extLst>
          </p:cNvPr>
          <p:cNvSpPr txBox="1"/>
          <p:nvPr/>
        </p:nvSpPr>
        <p:spPr>
          <a:xfrm rot="3237705">
            <a:off x="5711138" y="3193636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10.0.0.6/30</a:t>
            </a:r>
            <a:endParaRPr lang="pt-PT" sz="6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441DDB7-29BF-1037-DF0F-280297350C74}"/>
              </a:ext>
            </a:extLst>
          </p:cNvPr>
          <p:cNvSpPr txBox="1"/>
          <p:nvPr/>
        </p:nvSpPr>
        <p:spPr>
          <a:xfrm rot="18319614">
            <a:off x="6214720" y="3222910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10.0.0.9/30</a:t>
            </a:r>
            <a:endParaRPr lang="pt-PT" sz="6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A17F85C-8262-7802-3A95-EAFC8307C139}"/>
              </a:ext>
            </a:extLst>
          </p:cNvPr>
          <p:cNvSpPr txBox="1"/>
          <p:nvPr/>
        </p:nvSpPr>
        <p:spPr>
          <a:xfrm rot="18306953">
            <a:off x="6313826" y="2850135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10.0.0.10/30</a:t>
            </a:r>
            <a:endParaRPr lang="pt-PT" sz="6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B75B72-242A-58DF-780F-211FCEC0096A}"/>
              </a:ext>
            </a:extLst>
          </p:cNvPr>
          <p:cNvSpPr txBox="1"/>
          <p:nvPr/>
        </p:nvSpPr>
        <p:spPr>
          <a:xfrm rot="2984445">
            <a:off x="4420034" y="1733722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10.0.0.13/30</a:t>
            </a:r>
            <a:endParaRPr lang="pt-PT" sz="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20AC551-355D-5014-4716-5FBFCEE4EFE9}"/>
              </a:ext>
            </a:extLst>
          </p:cNvPr>
          <p:cNvSpPr txBox="1"/>
          <p:nvPr/>
        </p:nvSpPr>
        <p:spPr>
          <a:xfrm rot="2984445">
            <a:off x="4765001" y="2118310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10.0.0.14/30</a:t>
            </a:r>
            <a:endParaRPr lang="pt-PT" sz="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E378991-13FC-1408-0611-00BF4DDF292F}"/>
              </a:ext>
            </a:extLst>
          </p:cNvPr>
          <p:cNvSpPr txBox="1"/>
          <p:nvPr/>
        </p:nvSpPr>
        <p:spPr>
          <a:xfrm>
            <a:off x="4392950" y="2258975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10.0.0.17/30</a:t>
            </a:r>
            <a:endParaRPr lang="pt-PT" sz="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1DCB88A-B075-9F18-B6B8-B373CB6A553E}"/>
              </a:ext>
            </a:extLst>
          </p:cNvPr>
          <p:cNvSpPr txBox="1"/>
          <p:nvPr/>
        </p:nvSpPr>
        <p:spPr>
          <a:xfrm>
            <a:off x="4650132" y="2694253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10.0.0.18/30</a:t>
            </a:r>
            <a:endParaRPr lang="pt-PT" sz="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08A1C23-90B9-DB22-C77F-78DCA08100E3}"/>
              </a:ext>
            </a:extLst>
          </p:cNvPr>
          <p:cNvSpPr txBox="1"/>
          <p:nvPr/>
        </p:nvSpPr>
        <p:spPr>
          <a:xfrm rot="19181929">
            <a:off x="6971316" y="2135656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10.0.0.21/30</a:t>
            </a:r>
            <a:endParaRPr lang="pt-PT" sz="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5FEFF87-4DE8-AD55-997C-F5A48A32A34E}"/>
              </a:ext>
            </a:extLst>
          </p:cNvPr>
          <p:cNvSpPr txBox="1"/>
          <p:nvPr/>
        </p:nvSpPr>
        <p:spPr>
          <a:xfrm rot="19200466">
            <a:off x="7482178" y="1873607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10.0.0.22/30</a:t>
            </a:r>
            <a:endParaRPr lang="pt-PT" sz="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ABA5246-6ADA-3E65-03A5-D5EF574A1D2E}"/>
              </a:ext>
            </a:extLst>
          </p:cNvPr>
          <p:cNvSpPr txBox="1"/>
          <p:nvPr/>
        </p:nvSpPr>
        <p:spPr>
          <a:xfrm>
            <a:off x="7282016" y="4553458"/>
            <a:ext cx="607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10.0.0.45/30</a:t>
            </a:r>
            <a:endParaRPr lang="pt-PT" sz="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0AEFE35-97FD-8C8D-AB06-F5FA5DC249BD}"/>
              </a:ext>
            </a:extLst>
          </p:cNvPr>
          <p:cNvSpPr txBox="1"/>
          <p:nvPr/>
        </p:nvSpPr>
        <p:spPr>
          <a:xfrm rot="1903094">
            <a:off x="7496590" y="2742994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10.0.0.26/30</a:t>
            </a:r>
            <a:endParaRPr lang="pt-PT" sz="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9340800-9C18-44D1-70B3-A5B479CE37CC}"/>
              </a:ext>
            </a:extLst>
          </p:cNvPr>
          <p:cNvSpPr txBox="1"/>
          <p:nvPr/>
        </p:nvSpPr>
        <p:spPr>
          <a:xfrm rot="1920134">
            <a:off x="7196030" y="2742438"/>
            <a:ext cx="607485" cy="171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10.0.0.25/30</a:t>
            </a:r>
            <a:endParaRPr lang="pt-PT" sz="6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D35676E-DF15-B2DC-1012-1A20EE9A63EA}"/>
              </a:ext>
            </a:extLst>
          </p:cNvPr>
          <p:cNvSpPr txBox="1"/>
          <p:nvPr/>
        </p:nvSpPr>
        <p:spPr>
          <a:xfrm>
            <a:off x="4606429" y="4518096"/>
            <a:ext cx="607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10.0.0.41/30</a:t>
            </a:r>
            <a:endParaRPr lang="pt-PT" sz="6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2E64519-DBF9-A104-5B6B-5C6941FEA41A}"/>
              </a:ext>
            </a:extLst>
          </p:cNvPr>
          <p:cNvSpPr txBox="1"/>
          <p:nvPr/>
        </p:nvSpPr>
        <p:spPr>
          <a:xfrm rot="18229806">
            <a:off x="5673575" y="3951146"/>
            <a:ext cx="607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10.0.0.30/30</a:t>
            </a:r>
            <a:endParaRPr lang="pt-PT" sz="6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A372571-0E57-07CC-0B60-D4665222D685}"/>
              </a:ext>
            </a:extLst>
          </p:cNvPr>
          <p:cNvSpPr txBox="1"/>
          <p:nvPr/>
        </p:nvSpPr>
        <p:spPr>
          <a:xfrm rot="18385420">
            <a:off x="5200195" y="4350274"/>
            <a:ext cx="607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10.0.0.29/30</a:t>
            </a:r>
            <a:endParaRPr lang="pt-PT" sz="6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90569530-5B3E-FCF3-B595-B1EEB16F0AC2}"/>
              </a:ext>
            </a:extLst>
          </p:cNvPr>
          <p:cNvSpPr txBox="1"/>
          <p:nvPr/>
        </p:nvSpPr>
        <p:spPr>
          <a:xfrm>
            <a:off x="5614591" y="4669428"/>
            <a:ext cx="607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10.0.0.37/30</a:t>
            </a:r>
            <a:endParaRPr lang="pt-PT" sz="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70B6C98-07C0-4248-CF92-9BCC685352E2}"/>
              </a:ext>
            </a:extLst>
          </p:cNvPr>
          <p:cNvSpPr txBox="1"/>
          <p:nvPr/>
        </p:nvSpPr>
        <p:spPr>
          <a:xfrm rot="3083862">
            <a:off x="6448826" y="4425763"/>
            <a:ext cx="607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10.0.0.34/30</a:t>
            </a:r>
            <a:endParaRPr lang="pt-PT" sz="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5C9B771-2765-F7AA-9D89-C6044C3D6103}"/>
              </a:ext>
            </a:extLst>
          </p:cNvPr>
          <p:cNvSpPr txBox="1"/>
          <p:nvPr/>
        </p:nvSpPr>
        <p:spPr>
          <a:xfrm rot="3252725">
            <a:off x="6245815" y="3901405"/>
            <a:ext cx="607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10.0.0.33/30</a:t>
            </a:r>
            <a:endParaRPr lang="pt-PT" sz="600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EB6551C-AA0F-D062-C49E-99AD41EB3F89}"/>
              </a:ext>
            </a:extLst>
          </p:cNvPr>
          <p:cNvSpPr txBox="1"/>
          <p:nvPr/>
        </p:nvSpPr>
        <p:spPr>
          <a:xfrm>
            <a:off x="6247878" y="4813077"/>
            <a:ext cx="607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10.0.0.38/30</a:t>
            </a:r>
            <a:endParaRPr lang="pt-PT" sz="60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F3A36139-6833-234B-81AD-9157CC618920}"/>
              </a:ext>
            </a:extLst>
          </p:cNvPr>
          <p:cNvSpPr txBox="1"/>
          <p:nvPr/>
        </p:nvSpPr>
        <p:spPr>
          <a:xfrm>
            <a:off x="4346389" y="4953374"/>
            <a:ext cx="607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10.0.0.42/30</a:t>
            </a:r>
            <a:endParaRPr lang="pt-PT" sz="600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32F074-B015-FFFE-1128-FBAAC6ABF260}"/>
              </a:ext>
            </a:extLst>
          </p:cNvPr>
          <p:cNvSpPr txBox="1"/>
          <p:nvPr/>
        </p:nvSpPr>
        <p:spPr>
          <a:xfrm>
            <a:off x="7562334" y="5022101"/>
            <a:ext cx="607485" cy="1846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600" dirty="0"/>
              <a:t>10.0.0.46/30</a:t>
            </a:r>
            <a:endParaRPr lang="pt-PT" sz="600" dirty="0"/>
          </a:p>
        </p:txBody>
      </p:sp>
      <p:sp>
        <p:nvSpPr>
          <p:cNvPr id="37" name="Speech Bubble: Rectangle 36">
            <a:extLst>
              <a:ext uri="{FF2B5EF4-FFF2-40B4-BE49-F238E27FC236}">
                <a16:creationId xmlns:a16="http://schemas.microsoft.com/office/drawing/2014/main" id="{AC69D755-1D51-EF30-9FCF-AB6D3CC1D130}"/>
              </a:ext>
            </a:extLst>
          </p:cNvPr>
          <p:cNvSpPr/>
          <p:nvPr/>
        </p:nvSpPr>
        <p:spPr>
          <a:xfrm>
            <a:off x="6618800" y="3414995"/>
            <a:ext cx="720000" cy="144000"/>
          </a:xfrm>
          <a:prstGeom prst="wedgeRectCallout">
            <a:avLst>
              <a:gd name="adj1" fmla="val -57210"/>
              <a:gd name="adj2" fmla="val 10015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>
                <a:solidFill>
                  <a:schemeClr val="tx1"/>
                </a:solidFill>
              </a:rPr>
              <a:t>10.0.0.128/32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38" name="Speech Bubble: Rectangle 37">
            <a:extLst>
              <a:ext uri="{FF2B5EF4-FFF2-40B4-BE49-F238E27FC236}">
                <a16:creationId xmlns:a16="http://schemas.microsoft.com/office/drawing/2014/main" id="{8B73E607-49F9-2BD4-E7F5-B4D0EE5251F7}"/>
              </a:ext>
            </a:extLst>
          </p:cNvPr>
          <p:cNvSpPr/>
          <p:nvPr/>
        </p:nvSpPr>
        <p:spPr>
          <a:xfrm>
            <a:off x="5229077" y="2135945"/>
            <a:ext cx="720000" cy="144000"/>
          </a:xfrm>
          <a:prstGeom prst="wedgeRectCallout">
            <a:avLst>
              <a:gd name="adj1" fmla="val -21461"/>
              <a:gd name="adj2" fmla="val 868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10.0.0.129/32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39" name="Speech Bubble: Rectangle 38">
            <a:extLst>
              <a:ext uri="{FF2B5EF4-FFF2-40B4-BE49-F238E27FC236}">
                <a16:creationId xmlns:a16="http://schemas.microsoft.com/office/drawing/2014/main" id="{C56DA0AC-2125-1D32-DE66-660FBCAFFF30}"/>
              </a:ext>
            </a:extLst>
          </p:cNvPr>
          <p:cNvSpPr/>
          <p:nvPr/>
        </p:nvSpPr>
        <p:spPr>
          <a:xfrm>
            <a:off x="6297033" y="2135944"/>
            <a:ext cx="720000" cy="144000"/>
          </a:xfrm>
          <a:prstGeom prst="wedgeRectCallout">
            <a:avLst>
              <a:gd name="adj1" fmla="val 19306"/>
              <a:gd name="adj2" fmla="val 9572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10.0.0.132/32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41" name="Speech Bubble: Rectangle 40">
            <a:extLst>
              <a:ext uri="{FF2B5EF4-FFF2-40B4-BE49-F238E27FC236}">
                <a16:creationId xmlns:a16="http://schemas.microsoft.com/office/drawing/2014/main" id="{0EC49C92-6031-F5BA-817D-E369888B7047}"/>
              </a:ext>
            </a:extLst>
          </p:cNvPr>
          <p:cNvSpPr/>
          <p:nvPr/>
        </p:nvSpPr>
        <p:spPr>
          <a:xfrm>
            <a:off x="3906707" y="982553"/>
            <a:ext cx="720000" cy="144000"/>
          </a:xfrm>
          <a:prstGeom prst="wedgeRectCallout">
            <a:avLst>
              <a:gd name="adj1" fmla="val -22297"/>
              <a:gd name="adj2" fmla="val 11492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10.0.0.131/32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104CE606-602E-19AC-20ED-CC3BAE90EFF5}"/>
              </a:ext>
            </a:extLst>
          </p:cNvPr>
          <p:cNvSpPr/>
          <p:nvPr/>
        </p:nvSpPr>
        <p:spPr>
          <a:xfrm>
            <a:off x="7774111" y="1102916"/>
            <a:ext cx="720000" cy="144000"/>
          </a:xfrm>
          <a:prstGeom prst="wedgeRectCallout">
            <a:avLst>
              <a:gd name="adj1" fmla="val -21461"/>
              <a:gd name="adj2" fmla="val 11197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10.0.0.133/32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43" name="Speech Bubble: Rectangle 42">
            <a:extLst>
              <a:ext uri="{FF2B5EF4-FFF2-40B4-BE49-F238E27FC236}">
                <a16:creationId xmlns:a16="http://schemas.microsoft.com/office/drawing/2014/main" id="{F6725614-89BD-B8C6-1788-3A8A5A530368}"/>
              </a:ext>
            </a:extLst>
          </p:cNvPr>
          <p:cNvSpPr/>
          <p:nvPr/>
        </p:nvSpPr>
        <p:spPr>
          <a:xfrm>
            <a:off x="7794537" y="3487328"/>
            <a:ext cx="720000" cy="144000"/>
          </a:xfrm>
          <a:prstGeom prst="wedgeRectCallout">
            <a:avLst>
              <a:gd name="adj1" fmla="val -22296"/>
              <a:gd name="adj2" fmla="val -9182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10.0.0.134/32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138F87EC-49B6-7EA5-6F1F-EEF325367F6E}"/>
              </a:ext>
            </a:extLst>
          </p:cNvPr>
          <p:cNvSpPr/>
          <p:nvPr/>
        </p:nvSpPr>
        <p:spPr>
          <a:xfrm>
            <a:off x="3947348" y="4267484"/>
            <a:ext cx="720000" cy="144000"/>
          </a:xfrm>
          <a:prstGeom prst="wedgeRectCallout">
            <a:avLst>
              <a:gd name="adj1" fmla="val -20624"/>
              <a:gd name="adj2" fmla="val 972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10.0.0.136/32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45" name="Speech Bubble: Rectangle 44">
            <a:extLst>
              <a:ext uri="{FF2B5EF4-FFF2-40B4-BE49-F238E27FC236}">
                <a16:creationId xmlns:a16="http://schemas.microsoft.com/office/drawing/2014/main" id="{FFA96446-FC17-2DA4-4525-661F5EE38773}"/>
              </a:ext>
            </a:extLst>
          </p:cNvPr>
          <p:cNvSpPr/>
          <p:nvPr/>
        </p:nvSpPr>
        <p:spPr>
          <a:xfrm>
            <a:off x="5118884" y="5191388"/>
            <a:ext cx="720000" cy="144000"/>
          </a:xfrm>
          <a:prstGeom prst="wedgeRectCallout">
            <a:avLst>
              <a:gd name="adj1" fmla="val -22297"/>
              <a:gd name="adj2" fmla="val -10659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10.0.0.135/32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8EAA1135-AD34-74AC-1615-A496E39099C1}"/>
              </a:ext>
            </a:extLst>
          </p:cNvPr>
          <p:cNvSpPr/>
          <p:nvPr/>
        </p:nvSpPr>
        <p:spPr>
          <a:xfrm>
            <a:off x="6490902" y="5181668"/>
            <a:ext cx="720000" cy="144000"/>
          </a:xfrm>
          <a:prstGeom prst="wedgeRectCallout">
            <a:avLst>
              <a:gd name="adj1" fmla="val 23696"/>
              <a:gd name="adj2" fmla="val -10954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10.0.0.137/32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E70F4E62-A115-4F3D-A760-424C45D8AAEB}"/>
              </a:ext>
            </a:extLst>
          </p:cNvPr>
          <p:cNvSpPr/>
          <p:nvPr/>
        </p:nvSpPr>
        <p:spPr>
          <a:xfrm>
            <a:off x="3947348" y="2866249"/>
            <a:ext cx="720000" cy="144000"/>
          </a:xfrm>
          <a:prstGeom prst="wedgeRectCallout">
            <a:avLst>
              <a:gd name="adj1" fmla="val -22297"/>
              <a:gd name="adj2" fmla="val -11249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10.0.0.130/32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48" name="Speech Bubble: Rectangle 47">
            <a:extLst>
              <a:ext uri="{FF2B5EF4-FFF2-40B4-BE49-F238E27FC236}">
                <a16:creationId xmlns:a16="http://schemas.microsoft.com/office/drawing/2014/main" id="{46FFD279-E143-0CC8-8E1A-F2E7AEA645BC}"/>
              </a:ext>
            </a:extLst>
          </p:cNvPr>
          <p:cNvSpPr/>
          <p:nvPr/>
        </p:nvSpPr>
        <p:spPr>
          <a:xfrm>
            <a:off x="7889501" y="4333661"/>
            <a:ext cx="720000" cy="144000"/>
          </a:xfrm>
          <a:prstGeom prst="wedgeRectCallout">
            <a:avLst>
              <a:gd name="adj1" fmla="val -20624"/>
              <a:gd name="adj2" fmla="val 9720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10.0.0.138/32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41D81DFF-A6C6-3ECA-F8DB-5BCEF09207A2}"/>
              </a:ext>
            </a:extLst>
          </p:cNvPr>
          <p:cNvSpPr/>
          <p:nvPr/>
        </p:nvSpPr>
        <p:spPr>
          <a:xfrm>
            <a:off x="2531827" y="2605758"/>
            <a:ext cx="607486" cy="171996"/>
          </a:xfrm>
          <a:prstGeom prst="wedgeRectCallout">
            <a:avLst>
              <a:gd name="adj1" fmla="val -11259"/>
              <a:gd name="adj2" fmla="val -23892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10.0.2.0/24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3" name="Speech Bubble: Rectangle 2">
            <a:extLst>
              <a:ext uri="{FF2B5EF4-FFF2-40B4-BE49-F238E27FC236}">
                <a16:creationId xmlns:a16="http://schemas.microsoft.com/office/drawing/2014/main" id="{702CE415-9AB7-20C1-AA86-DCB7EF5EE269}"/>
              </a:ext>
            </a:extLst>
          </p:cNvPr>
          <p:cNvSpPr/>
          <p:nvPr/>
        </p:nvSpPr>
        <p:spPr>
          <a:xfrm>
            <a:off x="5788226" y="1582490"/>
            <a:ext cx="737102" cy="279991"/>
          </a:xfrm>
          <a:prstGeom prst="wedgeRectCallout">
            <a:avLst>
              <a:gd name="adj1" fmla="val -11259"/>
              <a:gd name="adj2" fmla="val -23892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b="1" dirty="0">
                <a:solidFill>
                  <a:schemeClr val="tx1"/>
                </a:solidFill>
              </a:rPr>
              <a:t>AS 21200</a:t>
            </a:r>
            <a:endParaRPr lang="pt-PT" sz="1000" b="1" dirty="0">
              <a:solidFill>
                <a:schemeClr val="tx1"/>
              </a:solidFill>
            </a:endParaRPr>
          </a:p>
        </p:txBody>
      </p:sp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D2F76D48-7620-C4EB-E547-C6007AF98A17}"/>
              </a:ext>
            </a:extLst>
          </p:cNvPr>
          <p:cNvSpPr/>
          <p:nvPr/>
        </p:nvSpPr>
        <p:spPr>
          <a:xfrm>
            <a:off x="9017971" y="3279634"/>
            <a:ext cx="607486" cy="171996"/>
          </a:xfrm>
          <a:prstGeom prst="wedgeRectCallout">
            <a:avLst>
              <a:gd name="adj1" fmla="val -11259"/>
              <a:gd name="adj2" fmla="val -23892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10.0.1.0/24</a:t>
            </a:r>
            <a:endParaRPr lang="pt-PT" sz="600" dirty="0">
              <a:solidFill>
                <a:schemeClr val="tx1"/>
              </a:solidFill>
            </a:endParaRPr>
          </a:p>
        </p:txBody>
      </p:sp>
      <p:sp>
        <p:nvSpPr>
          <p:cNvPr id="18" name="Speech Bubble: Rectangle 17">
            <a:extLst>
              <a:ext uri="{FF2B5EF4-FFF2-40B4-BE49-F238E27FC236}">
                <a16:creationId xmlns:a16="http://schemas.microsoft.com/office/drawing/2014/main" id="{35D13ACB-9CE1-9454-B878-AC4F3E82117E}"/>
              </a:ext>
            </a:extLst>
          </p:cNvPr>
          <p:cNvSpPr/>
          <p:nvPr/>
        </p:nvSpPr>
        <p:spPr>
          <a:xfrm>
            <a:off x="9160080" y="5019392"/>
            <a:ext cx="607486" cy="171996"/>
          </a:xfrm>
          <a:prstGeom prst="wedgeRectCallout">
            <a:avLst>
              <a:gd name="adj1" fmla="val -11259"/>
              <a:gd name="adj2" fmla="val -23892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00" dirty="0">
                <a:solidFill>
                  <a:schemeClr val="tx1"/>
                </a:solidFill>
              </a:rPr>
              <a:t>10.0.3.0/24</a:t>
            </a:r>
            <a:endParaRPr lang="pt-PT" sz="600" dirty="0">
              <a:solidFill>
                <a:schemeClr val="tx1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D30D7C9-C5B2-3141-124C-0F316B2544B4}"/>
              </a:ext>
            </a:extLst>
          </p:cNvPr>
          <p:cNvGrpSpPr/>
          <p:nvPr/>
        </p:nvGrpSpPr>
        <p:grpSpPr>
          <a:xfrm>
            <a:off x="1830787" y="1193868"/>
            <a:ext cx="607486" cy="504640"/>
            <a:chOff x="1830787" y="1193868"/>
            <a:chExt cx="607486" cy="504640"/>
          </a:xfrm>
        </p:grpSpPr>
        <p:sp>
          <p:nvSpPr>
            <p:cNvPr id="19" name="Speech Bubble: Rectangle 18">
              <a:extLst>
                <a:ext uri="{FF2B5EF4-FFF2-40B4-BE49-F238E27FC236}">
                  <a16:creationId xmlns:a16="http://schemas.microsoft.com/office/drawing/2014/main" id="{8E23B302-1ECA-F609-3FB1-FC4BB221B1F2}"/>
                </a:ext>
              </a:extLst>
            </p:cNvPr>
            <p:cNvSpPr/>
            <p:nvPr/>
          </p:nvSpPr>
          <p:spPr>
            <a:xfrm>
              <a:off x="1830787" y="1193868"/>
              <a:ext cx="607486" cy="171996"/>
            </a:xfrm>
            <a:prstGeom prst="wedgeRectCallout">
              <a:avLst>
                <a:gd name="adj1" fmla="val -11259"/>
                <a:gd name="adj2" fmla="val -23892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10.10.0.0/24</a:t>
              </a:r>
              <a:endParaRPr lang="pt-PT" sz="600" dirty="0">
                <a:solidFill>
                  <a:schemeClr val="tx1"/>
                </a:solidFill>
              </a:endParaRPr>
            </a:p>
          </p:txBody>
        </p:sp>
        <p:sp>
          <p:nvSpPr>
            <p:cNvPr id="20" name="Speech Bubble: Rectangle 19">
              <a:extLst>
                <a:ext uri="{FF2B5EF4-FFF2-40B4-BE49-F238E27FC236}">
                  <a16:creationId xmlns:a16="http://schemas.microsoft.com/office/drawing/2014/main" id="{BA08AD8A-A91C-2D5D-5BE9-EF5B5728C2EB}"/>
                </a:ext>
              </a:extLst>
            </p:cNvPr>
            <p:cNvSpPr/>
            <p:nvPr/>
          </p:nvSpPr>
          <p:spPr>
            <a:xfrm>
              <a:off x="1830787" y="1360353"/>
              <a:ext cx="607486" cy="171996"/>
            </a:xfrm>
            <a:prstGeom prst="wedgeRectCallout">
              <a:avLst>
                <a:gd name="adj1" fmla="val -11259"/>
                <a:gd name="adj2" fmla="val -23892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10.20.0.0/24</a:t>
              </a:r>
              <a:endParaRPr lang="pt-PT" sz="600" dirty="0">
                <a:solidFill>
                  <a:schemeClr val="tx1"/>
                </a:solidFill>
              </a:endParaRPr>
            </a:p>
          </p:txBody>
        </p:sp>
        <p:sp>
          <p:nvSpPr>
            <p:cNvPr id="33" name="Speech Bubble: Rectangle 32">
              <a:extLst>
                <a:ext uri="{FF2B5EF4-FFF2-40B4-BE49-F238E27FC236}">
                  <a16:creationId xmlns:a16="http://schemas.microsoft.com/office/drawing/2014/main" id="{56DA3734-3199-A2C7-96C3-740E891F4A4C}"/>
                </a:ext>
              </a:extLst>
            </p:cNvPr>
            <p:cNvSpPr/>
            <p:nvPr/>
          </p:nvSpPr>
          <p:spPr>
            <a:xfrm>
              <a:off x="1830787" y="1526512"/>
              <a:ext cx="607486" cy="171996"/>
            </a:xfrm>
            <a:prstGeom prst="wedgeRectCallout">
              <a:avLst>
                <a:gd name="adj1" fmla="val -11259"/>
                <a:gd name="adj2" fmla="val -23892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10.30.0.0/24</a:t>
              </a:r>
              <a:endParaRPr lang="pt-PT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70B80A-88D5-5084-06AC-02D35F350B63}"/>
              </a:ext>
            </a:extLst>
          </p:cNvPr>
          <p:cNvGrpSpPr/>
          <p:nvPr/>
        </p:nvGrpSpPr>
        <p:grpSpPr>
          <a:xfrm>
            <a:off x="1622621" y="4564237"/>
            <a:ext cx="607486" cy="504640"/>
            <a:chOff x="1830787" y="1193868"/>
            <a:chExt cx="607486" cy="504640"/>
          </a:xfrm>
        </p:grpSpPr>
        <p:sp>
          <p:nvSpPr>
            <p:cNvPr id="36" name="Speech Bubble: Rectangle 35">
              <a:extLst>
                <a:ext uri="{FF2B5EF4-FFF2-40B4-BE49-F238E27FC236}">
                  <a16:creationId xmlns:a16="http://schemas.microsoft.com/office/drawing/2014/main" id="{A605B39E-403D-D7BA-8E7F-D694708182A5}"/>
                </a:ext>
              </a:extLst>
            </p:cNvPr>
            <p:cNvSpPr/>
            <p:nvPr/>
          </p:nvSpPr>
          <p:spPr>
            <a:xfrm>
              <a:off x="1830787" y="1193868"/>
              <a:ext cx="607486" cy="171996"/>
            </a:xfrm>
            <a:prstGeom prst="wedgeRectCallout">
              <a:avLst>
                <a:gd name="adj1" fmla="val -11259"/>
                <a:gd name="adj2" fmla="val -23892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10.10.0.0/24</a:t>
              </a:r>
              <a:endParaRPr lang="pt-PT" sz="600" dirty="0">
                <a:solidFill>
                  <a:schemeClr val="tx1"/>
                </a:solidFill>
              </a:endParaRPr>
            </a:p>
          </p:txBody>
        </p:sp>
        <p:sp>
          <p:nvSpPr>
            <p:cNvPr id="40" name="Speech Bubble: Rectangle 39">
              <a:extLst>
                <a:ext uri="{FF2B5EF4-FFF2-40B4-BE49-F238E27FC236}">
                  <a16:creationId xmlns:a16="http://schemas.microsoft.com/office/drawing/2014/main" id="{7CEB73AD-A255-1053-4122-5C0B593F17F0}"/>
                </a:ext>
              </a:extLst>
            </p:cNvPr>
            <p:cNvSpPr/>
            <p:nvPr/>
          </p:nvSpPr>
          <p:spPr>
            <a:xfrm>
              <a:off x="1830787" y="1360353"/>
              <a:ext cx="607486" cy="171996"/>
            </a:xfrm>
            <a:prstGeom prst="wedgeRectCallout">
              <a:avLst>
                <a:gd name="adj1" fmla="val -11259"/>
                <a:gd name="adj2" fmla="val -23892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10.20.0.0/24</a:t>
              </a:r>
              <a:endParaRPr lang="pt-PT" sz="600" dirty="0">
                <a:solidFill>
                  <a:schemeClr val="tx1"/>
                </a:solidFill>
              </a:endParaRPr>
            </a:p>
          </p:txBody>
        </p:sp>
        <p:sp>
          <p:nvSpPr>
            <p:cNvPr id="49" name="Speech Bubble: Rectangle 48">
              <a:extLst>
                <a:ext uri="{FF2B5EF4-FFF2-40B4-BE49-F238E27FC236}">
                  <a16:creationId xmlns:a16="http://schemas.microsoft.com/office/drawing/2014/main" id="{D0F86B3D-E91B-4E2F-C8FD-918BA6A37FEC}"/>
                </a:ext>
              </a:extLst>
            </p:cNvPr>
            <p:cNvSpPr/>
            <p:nvPr/>
          </p:nvSpPr>
          <p:spPr>
            <a:xfrm>
              <a:off x="1830787" y="1526512"/>
              <a:ext cx="607486" cy="171996"/>
            </a:xfrm>
            <a:prstGeom prst="wedgeRectCallout">
              <a:avLst>
                <a:gd name="adj1" fmla="val -11259"/>
                <a:gd name="adj2" fmla="val -23892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10.30.0.0/24</a:t>
              </a:r>
              <a:endParaRPr lang="pt-PT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EE66052-A4BB-DA13-594B-3993296BC099}"/>
              </a:ext>
            </a:extLst>
          </p:cNvPr>
          <p:cNvGrpSpPr/>
          <p:nvPr/>
        </p:nvGrpSpPr>
        <p:grpSpPr>
          <a:xfrm>
            <a:off x="9934624" y="1331146"/>
            <a:ext cx="607486" cy="504640"/>
            <a:chOff x="1830787" y="1193868"/>
            <a:chExt cx="607486" cy="504640"/>
          </a:xfrm>
        </p:grpSpPr>
        <p:sp>
          <p:nvSpPr>
            <p:cNvPr id="51" name="Speech Bubble: Rectangle 50">
              <a:extLst>
                <a:ext uri="{FF2B5EF4-FFF2-40B4-BE49-F238E27FC236}">
                  <a16:creationId xmlns:a16="http://schemas.microsoft.com/office/drawing/2014/main" id="{DB6BDB7E-7FC0-290D-D645-F60B9BB554A4}"/>
                </a:ext>
              </a:extLst>
            </p:cNvPr>
            <p:cNvSpPr/>
            <p:nvPr/>
          </p:nvSpPr>
          <p:spPr>
            <a:xfrm>
              <a:off x="1830787" y="1193868"/>
              <a:ext cx="607486" cy="171996"/>
            </a:xfrm>
            <a:prstGeom prst="wedgeRectCallout">
              <a:avLst>
                <a:gd name="adj1" fmla="val -11259"/>
                <a:gd name="adj2" fmla="val -23892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10.10.0.0/24</a:t>
              </a:r>
              <a:endParaRPr lang="pt-PT" sz="600" dirty="0">
                <a:solidFill>
                  <a:schemeClr val="tx1"/>
                </a:solidFill>
              </a:endParaRPr>
            </a:p>
          </p:txBody>
        </p:sp>
        <p:sp>
          <p:nvSpPr>
            <p:cNvPr id="52" name="Speech Bubble: Rectangle 51">
              <a:extLst>
                <a:ext uri="{FF2B5EF4-FFF2-40B4-BE49-F238E27FC236}">
                  <a16:creationId xmlns:a16="http://schemas.microsoft.com/office/drawing/2014/main" id="{A18D2296-9307-92EE-C073-6650EC407EC8}"/>
                </a:ext>
              </a:extLst>
            </p:cNvPr>
            <p:cNvSpPr/>
            <p:nvPr/>
          </p:nvSpPr>
          <p:spPr>
            <a:xfrm>
              <a:off x="1830787" y="1360353"/>
              <a:ext cx="607486" cy="171996"/>
            </a:xfrm>
            <a:prstGeom prst="wedgeRectCallout">
              <a:avLst>
                <a:gd name="adj1" fmla="val -11259"/>
                <a:gd name="adj2" fmla="val -23892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10.20.0.0/24</a:t>
              </a:r>
              <a:endParaRPr lang="pt-PT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Speech Bubble: Rectangle 52">
              <a:extLst>
                <a:ext uri="{FF2B5EF4-FFF2-40B4-BE49-F238E27FC236}">
                  <a16:creationId xmlns:a16="http://schemas.microsoft.com/office/drawing/2014/main" id="{5191176E-B2F6-6ADF-EEEC-18704867310C}"/>
                </a:ext>
              </a:extLst>
            </p:cNvPr>
            <p:cNvSpPr/>
            <p:nvPr/>
          </p:nvSpPr>
          <p:spPr>
            <a:xfrm>
              <a:off x="1830787" y="1526512"/>
              <a:ext cx="607486" cy="171996"/>
            </a:xfrm>
            <a:prstGeom prst="wedgeRectCallout">
              <a:avLst>
                <a:gd name="adj1" fmla="val -11259"/>
                <a:gd name="adj2" fmla="val -23892"/>
              </a:avLst>
            </a:prstGeom>
            <a:solidFill>
              <a:schemeClr val="bg1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600" dirty="0">
                  <a:solidFill>
                    <a:schemeClr val="tx1"/>
                  </a:solidFill>
                </a:rPr>
                <a:t>10.30.0.0/24</a:t>
              </a:r>
              <a:endParaRPr lang="pt-PT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EC53A0A2-3351-C4A0-D914-F6DDA623AB25}"/>
              </a:ext>
            </a:extLst>
          </p:cNvPr>
          <p:cNvSpPr txBox="1"/>
          <p:nvPr/>
        </p:nvSpPr>
        <p:spPr>
          <a:xfrm>
            <a:off x="4461856" y="121920"/>
            <a:ext cx="3612041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b="1" dirty="0"/>
              <a:t>Estrutura do Core</a:t>
            </a:r>
            <a:endParaRPr lang="pt-PT" b="1" dirty="0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7769271E-BED1-7F0C-439B-19D5B50FAC72}"/>
              </a:ext>
            </a:extLst>
          </p:cNvPr>
          <p:cNvGrpSpPr/>
          <p:nvPr/>
        </p:nvGrpSpPr>
        <p:grpSpPr>
          <a:xfrm>
            <a:off x="7785920" y="7026639"/>
            <a:ext cx="720001" cy="494081"/>
            <a:chOff x="7780476" y="5278920"/>
            <a:chExt cx="720001" cy="494081"/>
          </a:xfrm>
        </p:grpSpPr>
        <p:pic>
          <p:nvPicPr>
            <p:cNvPr id="56" name="Picture 55">
              <a:extLst>
                <a:ext uri="{FF2B5EF4-FFF2-40B4-BE49-F238E27FC236}">
                  <a16:creationId xmlns:a16="http://schemas.microsoft.com/office/drawing/2014/main" id="{AD2572CE-D9A0-A14D-49C4-A8A90A3B278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backgroundRemoval t="8197" b="95082" l="7447" r="98936">
                          <a14:foregroundMark x1="44681" y1="37705" x2="62766" y2="32787"/>
                          <a14:foregroundMark x1="76596" y1="42623" x2="71277" y2="31148"/>
                          <a14:foregroundMark x1="74468" y1="26230" x2="89362" y2="42623"/>
                          <a14:foregroundMark x1="92553" y1="42623" x2="91489" y2="50820"/>
                          <a14:foregroundMark x1="91489" y1="42623" x2="88298" y2="59016"/>
                          <a14:foregroundMark x1="88298" y1="59016" x2="79787" y2="77049"/>
                          <a14:foregroundMark x1="78723" y1="77049" x2="7447" y2="57377"/>
                          <a14:foregroundMark x1="7447" y1="57377" x2="40426" y2="80328"/>
                          <a14:foregroundMark x1="29787" y1="83607" x2="91489" y2="59016"/>
                          <a14:foregroundMark x1="91489" y1="57377" x2="48936" y2="90164"/>
                          <a14:foregroundMark x1="67021" y1="85246" x2="30851" y2="86885"/>
                          <a14:foregroundMark x1="32979" y1="88525" x2="53191" y2="91803"/>
                          <a14:foregroundMark x1="61702" y1="91803" x2="35106" y2="90164"/>
                          <a14:foregroundMark x1="38298" y1="90164" x2="44681" y2="96721"/>
                          <a14:foregroundMark x1="91489" y1="75410" x2="93617" y2="40984"/>
                          <a14:foregroundMark x1="53191" y1="45902" x2="31915" y2="67213"/>
                          <a14:foregroundMark x1="40426" y1="39344" x2="15957" y2="36066"/>
                          <a14:foregroundMark x1="94681" y1="50820" x2="98936" y2="54098"/>
                          <a14:foregroundMark x1="7447" y1="44262" x2="7447" y2="57377"/>
                        </a14:backgroundRemoval>
                      </a14:imgEffect>
                    </a14:imgLayer>
                  </a14:imgProps>
                </a:ext>
              </a:extLst>
            </a:blip>
            <a:stretch>
              <a:fillRect/>
            </a:stretch>
          </p:blipFill>
          <p:spPr>
            <a:xfrm>
              <a:off x="7780476" y="5278920"/>
              <a:ext cx="720001" cy="467235"/>
            </a:xfrm>
            <a:prstGeom prst="rect">
              <a:avLst/>
            </a:prstGeom>
          </p:spPr>
        </p:pic>
        <p:sp>
          <p:nvSpPr>
            <p:cNvPr id="57" name="Rectangle 56">
              <a:extLst>
                <a:ext uri="{FF2B5EF4-FFF2-40B4-BE49-F238E27FC236}">
                  <a16:creationId xmlns:a16="http://schemas.microsoft.com/office/drawing/2014/main" id="{DFBF89FE-EBCD-EBFC-927E-5DF30F567E72}"/>
                </a:ext>
              </a:extLst>
            </p:cNvPr>
            <p:cNvSpPr/>
            <p:nvPr/>
          </p:nvSpPr>
          <p:spPr>
            <a:xfrm>
              <a:off x="7995920" y="5608320"/>
              <a:ext cx="289560" cy="137835"/>
            </a:xfrm>
            <a:prstGeom prst="rect">
              <a:avLst/>
            </a:prstGeom>
            <a:solidFill>
              <a:srgbClr val="4C4C4C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400" dirty="0"/>
            </a:p>
          </p:txBody>
        </p: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A8F45341-9F82-8274-B178-0D1D44EB4F4F}"/>
                </a:ext>
              </a:extLst>
            </p:cNvPr>
            <p:cNvSpPr txBox="1"/>
            <p:nvPr/>
          </p:nvSpPr>
          <p:spPr>
            <a:xfrm>
              <a:off x="7824231" y="5557557"/>
              <a:ext cx="660611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RMainDC</a:t>
              </a:r>
              <a:endParaRPr lang="pt-PT" sz="8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73762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68732D8-428A-112A-0FF7-4160B4D59EC4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150" y="466311"/>
            <a:ext cx="10745700" cy="5925377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29453E90-C08B-9156-4E01-8006C0744426}"/>
              </a:ext>
            </a:extLst>
          </p:cNvPr>
          <p:cNvGrpSpPr/>
          <p:nvPr/>
        </p:nvGrpSpPr>
        <p:grpSpPr>
          <a:xfrm>
            <a:off x="944880" y="2366534"/>
            <a:ext cx="2964180" cy="1723661"/>
            <a:chOff x="944880" y="2366534"/>
            <a:chExt cx="2964180" cy="172366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60316A6E-82CD-8198-9D10-8E3936DD2F68}"/>
                </a:ext>
              </a:extLst>
            </p:cNvPr>
            <p:cNvSpPr txBox="1"/>
            <p:nvPr/>
          </p:nvSpPr>
          <p:spPr>
            <a:xfrm>
              <a:off x="2811780" y="3137607"/>
              <a:ext cx="745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10.0.2.1/24</a:t>
              </a:r>
              <a:endParaRPr lang="pt-PT" sz="800" dirty="0">
                <a:solidFill>
                  <a:schemeClr val="tx1"/>
                </a:solidFill>
              </a:endParaRPr>
            </a:p>
          </p:txBody>
        </p:sp>
        <p:sp>
          <p:nvSpPr>
            <p:cNvPr id="7" name="Speech Bubble: Rectangle 6">
              <a:extLst>
                <a:ext uri="{FF2B5EF4-FFF2-40B4-BE49-F238E27FC236}">
                  <a16:creationId xmlns:a16="http://schemas.microsoft.com/office/drawing/2014/main" id="{B92B9E46-9FC9-20F0-E1B4-28A2ED6CF6A2}"/>
                </a:ext>
              </a:extLst>
            </p:cNvPr>
            <p:cNvSpPr/>
            <p:nvPr/>
          </p:nvSpPr>
          <p:spPr>
            <a:xfrm>
              <a:off x="2015196" y="2366534"/>
              <a:ext cx="743244" cy="171996"/>
            </a:xfrm>
            <a:prstGeom prst="wedgeRectCallout">
              <a:avLst>
                <a:gd name="adj1" fmla="val -11259"/>
                <a:gd name="adj2" fmla="val -2389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10.0.2.0/24</a:t>
              </a:r>
              <a:endParaRPr lang="pt-PT" sz="800" dirty="0">
                <a:solidFill>
                  <a:schemeClr val="tx1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92A7E7D-F56A-B5EF-C787-5BD9A5CC3589}"/>
                </a:ext>
              </a:extLst>
            </p:cNvPr>
            <p:cNvSpPr/>
            <p:nvPr/>
          </p:nvSpPr>
          <p:spPr>
            <a:xfrm>
              <a:off x="944880" y="2538530"/>
              <a:ext cx="2964180" cy="155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0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F7C0F7CD-35DB-E128-56AD-48E18DB2E55D}"/>
                </a:ext>
              </a:extLst>
            </p:cNvPr>
            <p:cNvSpPr txBox="1"/>
            <p:nvPr/>
          </p:nvSpPr>
          <p:spPr>
            <a:xfrm>
              <a:off x="1548541" y="3091352"/>
              <a:ext cx="745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10.0.2.3/24</a:t>
              </a:r>
              <a:endParaRPr lang="pt-PT" sz="800" dirty="0">
                <a:solidFill>
                  <a:schemeClr val="tx1"/>
                </a:solidFill>
              </a:endParaRP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E70657C-EF48-8656-5F8A-EC5344EF1A64}"/>
                </a:ext>
              </a:extLst>
            </p:cNvPr>
            <p:cNvSpPr txBox="1"/>
            <p:nvPr/>
          </p:nvSpPr>
          <p:spPr>
            <a:xfrm rot="19450310">
              <a:off x="1598171" y="3493923"/>
              <a:ext cx="745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10.0.2.2/24</a:t>
              </a:r>
              <a:endParaRPr lang="pt-PT" sz="8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D4D62A1-0039-F4DB-AB1D-3F36CCD93179}"/>
              </a:ext>
            </a:extLst>
          </p:cNvPr>
          <p:cNvGrpSpPr/>
          <p:nvPr/>
        </p:nvGrpSpPr>
        <p:grpSpPr>
          <a:xfrm>
            <a:off x="7658100" y="2398759"/>
            <a:ext cx="3368040" cy="1723661"/>
            <a:chOff x="596670" y="2366534"/>
            <a:chExt cx="3368040" cy="1723661"/>
          </a:xfrm>
        </p:grpSpPr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01810BE8-4520-538F-E9B6-F8E3B1C026C6}"/>
                </a:ext>
              </a:extLst>
            </p:cNvPr>
            <p:cNvSpPr txBox="1"/>
            <p:nvPr/>
          </p:nvSpPr>
          <p:spPr>
            <a:xfrm>
              <a:off x="1051560" y="3068594"/>
              <a:ext cx="745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10.0.1.1/24</a:t>
              </a:r>
              <a:endParaRPr lang="pt-PT" sz="800" dirty="0">
                <a:solidFill>
                  <a:schemeClr val="tx1"/>
                </a:solidFill>
              </a:endParaRPr>
            </a:p>
          </p:txBody>
        </p:sp>
        <p:sp>
          <p:nvSpPr>
            <p:cNvPr id="23" name="Speech Bubble: Rectangle 22">
              <a:extLst>
                <a:ext uri="{FF2B5EF4-FFF2-40B4-BE49-F238E27FC236}">
                  <a16:creationId xmlns:a16="http://schemas.microsoft.com/office/drawing/2014/main" id="{0960F980-C2D8-8C0B-9766-9150901E0FA2}"/>
                </a:ext>
              </a:extLst>
            </p:cNvPr>
            <p:cNvSpPr/>
            <p:nvPr/>
          </p:nvSpPr>
          <p:spPr>
            <a:xfrm>
              <a:off x="2015196" y="2366534"/>
              <a:ext cx="743244" cy="171996"/>
            </a:xfrm>
            <a:prstGeom prst="wedgeRectCallout">
              <a:avLst>
                <a:gd name="adj1" fmla="val -11259"/>
                <a:gd name="adj2" fmla="val -23892"/>
              </a:avLst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10.0.1.0/24</a:t>
              </a:r>
              <a:endParaRPr lang="pt-PT" sz="800" dirty="0">
                <a:solidFill>
                  <a:schemeClr val="tx1"/>
                </a:solidFill>
              </a:endParaRPr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4E784715-0137-1FA4-DAA0-8A7B248E78C2}"/>
                </a:ext>
              </a:extLst>
            </p:cNvPr>
            <p:cNvSpPr/>
            <p:nvPr/>
          </p:nvSpPr>
          <p:spPr>
            <a:xfrm>
              <a:off x="596670" y="2538530"/>
              <a:ext cx="3368040" cy="1551665"/>
            </a:xfrm>
            <a:prstGeom prst="rect">
              <a:avLst/>
            </a:prstGeom>
            <a:noFill/>
            <a:ln w="1270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 sz="2000" dirty="0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E7C71332-ABA7-C28B-0D7C-4F510850019F}"/>
                </a:ext>
              </a:extLst>
            </p:cNvPr>
            <p:cNvSpPr txBox="1"/>
            <p:nvPr/>
          </p:nvSpPr>
          <p:spPr>
            <a:xfrm>
              <a:off x="2683921" y="3092664"/>
              <a:ext cx="745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10.0.1.3/24</a:t>
              </a:r>
              <a:endParaRPr lang="pt-PT" sz="800" dirty="0">
                <a:solidFill>
                  <a:schemeClr val="tx1"/>
                </a:solidFill>
              </a:endParaRP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BEF8431B-A868-0724-DB4D-64F9587A62DA}"/>
                </a:ext>
              </a:extLst>
            </p:cNvPr>
            <p:cNvSpPr txBox="1"/>
            <p:nvPr/>
          </p:nvSpPr>
          <p:spPr>
            <a:xfrm rot="1903161">
              <a:off x="2601181" y="3559702"/>
              <a:ext cx="745079" cy="21544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800" dirty="0">
                  <a:solidFill>
                    <a:schemeClr val="tx1"/>
                  </a:solidFill>
                </a:rPr>
                <a:t>10.0.1.2/24</a:t>
              </a:r>
              <a:endParaRPr lang="pt-PT" sz="800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D5A86875-7818-2038-5213-EFDDE9BD76F2}"/>
              </a:ext>
            </a:extLst>
          </p:cNvPr>
          <p:cNvSpPr/>
          <p:nvPr/>
        </p:nvSpPr>
        <p:spPr>
          <a:xfrm>
            <a:off x="7635240" y="4465320"/>
            <a:ext cx="3368040" cy="1752600"/>
          </a:xfrm>
          <a:custGeom>
            <a:avLst/>
            <a:gdLst>
              <a:gd name="connsiteX0" fmla="*/ 0 w 3489960"/>
              <a:gd name="connsiteY0" fmla="*/ 0 h 1752600"/>
              <a:gd name="connsiteX1" fmla="*/ 0 w 3489960"/>
              <a:gd name="connsiteY1" fmla="*/ 693420 h 1752600"/>
              <a:gd name="connsiteX2" fmla="*/ 1623060 w 3489960"/>
              <a:gd name="connsiteY2" fmla="*/ 678180 h 1752600"/>
              <a:gd name="connsiteX3" fmla="*/ 2956560 w 3489960"/>
              <a:gd name="connsiteY3" fmla="*/ 1744980 h 1752600"/>
              <a:gd name="connsiteX4" fmla="*/ 3489960 w 3489960"/>
              <a:gd name="connsiteY4" fmla="*/ 1752600 h 1752600"/>
              <a:gd name="connsiteX5" fmla="*/ 3474720 w 3489960"/>
              <a:gd name="connsiteY5" fmla="*/ 15240 h 1752600"/>
              <a:gd name="connsiteX6" fmla="*/ 0 w 3489960"/>
              <a:gd name="connsiteY6" fmla="*/ 0 h 1752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489960" h="1752600">
                <a:moveTo>
                  <a:pt x="0" y="0"/>
                </a:moveTo>
                <a:lnTo>
                  <a:pt x="0" y="693420"/>
                </a:lnTo>
                <a:lnTo>
                  <a:pt x="1623060" y="678180"/>
                </a:lnTo>
                <a:lnTo>
                  <a:pt x="2956560" y="1744980"/>
                </a:lnTo>
                <a:lnTo>
                  <a:pt x="3489960" y="1752600"/>
                </a:lnTo>
                <a:lnTo>
                  <a:pt x="3474720" y="15240"/>
                </a:lnTo>
                <a:lnTo>
                  <a:pt x="0" y="0"/>
                </a:lnTo>
                <a:close/>
              </a:path>
            </a:pathLst>
          </a:cu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 sz="2000"/>
          </a:p>
        </p:txBody>
      </p:sp>
      <p:sp>
        <p:nvSpPr>
          <p:cNvPr id="29" name="Speech Bubble: Rectangle 28">
            <a:extLst>
              <a:ext uri="{FF2B5EF4-FFF2-40B4-BE49-F238E27FC236}">
                <a16:creationId xmlns:a16="http://schemas.microsoft.com/office/drawing/2014/main" id="{1C3770EB-EA0B-EE27-B4F3-88F4C42ABFEF}"/>
              </a:ext>
            </a:extLst>
          </p:cNvPr>
          <p:cNvSpPr/>
          <p:nvPr/>
        </p:nvSpPr>
        <p:spPr>
          <a:xfrm>
            <a:off x="9076626" y="4294416"/>
            <a:ext cx="743244" cy="171996"/>
          </a:xfrm>
          <a:prstGeom prst="wedgeRectCallout">
            <a:avLst>
              <a:gd name="adj1" fmla="val -11259"/>
              <a:gd name="adj2" fmla="val -23892"/>
            </a:avLst>
          </a:prstGeom>
          <a:noFill/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10.0.3.0/24</a:t>
            </a:r>
            <a:endParaRPr lang="pt-PT" sz="800" dirty="0">
              <a:solidFill>
                <a:schemeClr val="tx1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0BFFF122-A5CC-9C4B-3C50-3592883F54E7}"/>
              </a:ext>
            </a:extLst>
          </p:cNvPr>
          <p:cNvSpPr txBox="1"/>
          <p:nvPr/>
        </p:nvSpPr>
        <p:spPr>
          <a:xfrm>
            <a:off x="7924800" y="4949350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10.0.3.1/24</a:t>
            </a:r>
            <a:endParaRPr lang="pt-PT" sz="800" dirty="0">
              <a:solidFill>
                <a:schemeClr val="tx1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11EE52A-EE88-084B-3C58-446B541DA165}"/>
              </a:ext>
            </a:extLst>
          </p:cNvPr>
          <p:cNvSpPr txBox="1"/>
          <p:nvPr/>
        </p:nvSpPr>
        <p:spPr>
          <a:xfrm rot="2406567">
            <a:off x="9739032" y="5288642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10.0.3.2/24</a:t>
            </a:r>
            <a:endParaRPr lang="pt-PT" sz="800" dirty="0">
              <a:solidFill>
                <a:schemeClr val="tx1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B965607-1E7F-4CAB-D148-4108F31720D2}"/>
              </a:ext>
            </a:extLst>
          </p:cNvPr>
          <p:cNvSpPr txBox="1"/>
          <p:nvPr/>
        </p:nvSpPr>
        <p:spPr>
          <a:xfrm>
            <a:off x="9745350" y="4880184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10.0.3.3/24</a:t>
            </a:r>
            <a:endParaRPr lang="pt-PT" sz="800" dirty="0">
              <a:solidFill>
                <a:schemeClr val="tx1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ADBB930C-2BE2-CA34-F2BE-0A6F8AD20AD1}"/>
              </a:ext>
            </a:extLst>
          </p:cNvPr>
          <p:cNvSpPr txBox="1"/>
          <p:nvPr/>
        </p:nvSpPr>
        <p:spPr>
          <a:xfrm rot="2560516">
            <a:off x="6523265" y="5182183"/>
            <a:ext cx="787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10.0.0.49/30</a:t>
            </a:r>
            <a:endParaRPr lang="pt-PT" sz="800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F949D6D-D4A3-8C3C-AA47-8FAFA1FB718A}"/>
              </a:ext>
            </a:extLst>
          </p:cNvPr>
          <p:cNvSpPr txBox="1"/>
          <p:nvPr/>
        </p:nvSpPr>
        <p:spPr>
          <a:xfrm rot="2560516">
            <a:off x="7113463" y="5429509"/>
            <a:ext cx="787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10.0.0.50/30</a:t>
            </a:r>
            <a:endParaRPr lang="pt-PT" sz="8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142340A-8863-2B65-1F9D-78E43D57C5C4}"/>
              </a:ext>
            </a:extLst>
          </p:cNvPr>
          <p:cNvSpPr txBox="1"/>
          <p:nvPr/>
        </p:nvSpPr>
        <p:spPr>
          <a:xfrm>
            <a:off x="8045072" y="6151914"/>
            <a:ext cx="787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10.0.0.53/30</a:t>
            </a:r>
            <a:endParaRPr lang="pt-PT" sz="800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4814541-13D4-C21E-4AFE-63AD239F11FF}"/>
              </a:ext>
            </a:extLst>
          </p:cNvPr>
          <p:cNvSpPr txBox="1"/>
          <p:nvPr/>
        </p:nvSpPr>
        <p:spPr>
          <a:xfrm>
            <a:off x="8411154" y="5699688"/>
            <a:ext cx="787833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/>
              <a:t>10.0.0.54/30</a:t>
            </a:r>
            <a:endParaRPr lang="pt-PT" sz="800" dirty="0"/>
          </a:p>
        </p:txBody>
      </p:sp>
      <p:sp>
        <p:nvSpPr>
          <p:cNvPr id="2" name="Speech Bubble: Rectangle 1">
            <a:extLst>
              <a:ext uri="{FF2B5EF4-FFF2-40B4-BE49-F238E27FC236}">
                <a16:creationId xmlns:a16="http://schemas.microsoft.com/office/drawing/2014/main" id="{BBF114E8-52A5-00A3-8629-22AE849F1300}"/>
              </a:ext>
            </a:extLst>
          </p:cNvPr>
          <p:cNvSpPr/>
          <p:nvPr/>
        </p:nvSpPr>
        <p:spPr>
          <a:xfrm>
            <a:off x="7325072" y="6330871"/>
            <a:ext cx="720000" cy="144000"/>
          </a:xfrm>
          <a:prstGeom prst="wedgeRectCallout">
            <a:avLst>
              <a:gd name="adj1" fmla="val 23696"/>
              <a:gd name="adj2" fmla="val -109544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00">
                <a:solidFill>
                  <a:schemeClr val="tx1"/>
                </a:solidFill>
              </a:rPr>
              <a:t>10.0.0.139/32</a:t>
            </a:r>
            <a:endParaRPr lang="pt-PT" sz="700" dirty="0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25C4F71-24AC-FAB0-C082-68DF8476E303}"/>
              </a:ext>
            </a:extLst>
          </p:cNvPr>
          <p:cNvSpPr txBox="1"/>
          <p:nvPr/>
        </p:nvSpPr>
        <p:spPr>
          <a:xfrm>
            <a:off x="4073031" y="270748"/>
            <a:ext cx="3612041" cy="40011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/>
              <a:t>Estrutura Completa</a:t>
            </a:r>
            <a:endParaRPr lang="pt-PT" sz="2000" b="1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DFB1EE1-4449-2180-3198-319BC29AFD71}"/>
              </a:ext>
            </a:extLst>
          </p:cNvPr>
          <p:cNvSpPr txBox="1"/>
          <p:nvPr/>
        </p:nvSpPr>
        <p:spPr>
          <a:xfrm>
            <a:off x="10852470" y="1937052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10.10.0.1/24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FB9581F-B751-B418-04C3-E53BA0A176A0}"/>
              </a:ext>
            </a:extLst>
          </p:cNvPr>
          <p:cNvSpPr txBox="1"/>
          <p:nvPr/>
        </p:nvSpPr>
        <p:spPr>
          <a:xfrm>
            <a:off x="8331547" y="819247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10.30.0.1/24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D86AB8-AD43-6DA6-87E3-79BDE6B00211}"/>
              </a:ext>
            </a:extLst>
          </p:cNvPr>
          <p:cNvSpPr txBox="1"/>
          <p:nvPr/>
        </p:nvSpPr>
        <p:spPr>
          <a:xfrm>
            <a:off x="10346856" y="1150274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10.20.0.1/24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AC954D8-09CA-07A6-6339-85A3F3998A9B}"/>
              </a:ext>
            </a:extLst>
          </p:cNvPr>
          <p:cNvSpPr txBox="1"/>
          <p:nvPr/>
        </p:nvSpPr>
        <p:spPr>
          <a:xfrm>
            <a:off x="392403" y="1844347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10.10.0.2/24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9234278-6E88-81D6-D519-AED45C17705D}"/>
              </a:ext>
            </a:extLst>
          </p:cNvPr>
          <p:cNvSpPr txBox="1"/>
          <p:nvPr/>
        </p:nvSpPr>
        <p:spPr>
          <a:xfrm>
            <a:off x="2758440" y="800869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10.30.0.2/24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3625EEF-0DB3-3184-6393-72261F9EFDE3}"/>
              </a:ext>
            </a:extLst>
          </p:cNvPr>
          <p:cNvSpPr txBox="1"/>
          <p:nvPr/>
        </p:nvSpPr>
        <p:spPr>
          <a:xfrm>
            <a:off x="851989" y="1090285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10.20.0.2/24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CA90811-2303-2BDF-5627-4B7BAC1D8114}"/>
              </a:ext>
            </a:extLst>
          </p:cNvPr>
          <p:cNvSpPr txBox="1"/>
          <p:nvPr/>
        </p:nvSpPr>
        <p:spPr>
          <a:xfrm>
            <a:off x="432029" y="4689482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10.10.0.3/24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FFF5F11-B3D3-4257-3457-DC279A5851D8}"/>
              </a:ext>
            </a:extLst>
          </p:cNvPr>
          <p:cNvSpPr txBox="1"/>
          <p:nvPr/>
        </p:nvSpPr>
        <p:spPr>
          <a:xfrm>
            <a:off x="1746506" y="5968909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10.30.0.3/24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1DBBF37-87F0-7AA1-E0AE-92E1E10550C5}"/>
              </a:ext>
            </a:extLst>
          </p:cNvPr>
          <p:cNvSpPr txBox="1"/>
          <p:nvPr/>
        </p:nvSpPr>
        <p:spPr>
          <a:xfrm>
            <a:off x="944880" y="5396730"/>
            <a:ext cx="74507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800" dirty="0">
                <a:solidFill>
                  <a:schemeClr val="tx1"/>
                </a:solidFill>
              </a:rPr>
              <a:t>10.20.0.3/24</a:t>
            </a:r>
          </a:p>
        </p:txBody>
      </p:sp>
    </p:spTree>
    <p:extLst>
      <p:ext uri="{BB962C8B-B14F-4D97-AF65-F5344CB8AC3E}">
        <p14:creationId xmlns:p14="http://schemas.microsoft.com/office/powerpoint/2010/main" val="25527918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31853704-B477-F1A0-2F04-57529601FC0D}"/>
              </a:ext>
            </a:extLst>
          </p:cNvPr>
          <p:cNvSpPr/>
          <p:nvPr/>
        </p:nvSpPr>
        <p:spPr>
          <a:xfrm>
            <a:off x="4511040" y="2570480"/>
            <a:ext cx="2032000" cy="858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27F20EB-E7D3-F1EE-62BA-2D73C0AB2A01}"/>
              </a:ext>
            </a:extLst>
          </p:cNvPr>
          <p:cNvSpPr/>
          <p:nvPr/>
        </p:nvSpPr>
        <p:spPr>
          <a:xfrm>
            <a:off x="4511040" y="2293620"/>
            <a:ext cx="2032000" cy="858520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FE65D3A-9C1F-0C5C-1594-A4DDEABB2CC9}"/>
              </a:ext>
            </a:extLst>
          </p:cNvPr>
          <p:cNvSpPr txBox="1"/>
          <p:nvPr/>
        </p:nvSpPr>
        <p:spPr>
          <a:xfrm>
            <a:off x="741680" y="372904"/>
            <a:ext cx="3769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Numeração</a:t>
            </a:r>
            <a:r>
              <a:rPr lang="en-US" dirty="0"/>
              <a:t> das interfaces</a:t>
            </a:r>
            <a:endParaRPr lang="pt-PT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899B181-5A82-B08F-056B-B877E30509C7}"/>
              </a:ext>
            </a:extLst>
          </p:cNvPr>
          <p:cNvCxnSpPr>
            <a:cxnSpLocks/>
          </p:cNvCxnSpPr>
          <p:nvPr/>
        </p:nvCxnSpPr>
        <p:spPr>
          <a:xfrm>
            <a:off x="2194560" y="2926080"/>
            <a:ext cx="216408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2EFFEA7E-4ECA-9F53-648F-457813DDE724}"/>
              </a:ext>
            </a:extLst>
          </p:cNvPr>
          <p:cNvCxnSpPr>
            <a:cxnSpLocks/>
          </p:cNvCxnSpPr>
          <p:nvPr/>
        </p:nvCxnSpPr>
        <p:spPr>
          <a:xfrm>
            <a:off x="4050030" y="1065808"/>
            <a:ext cx="811530" cy="119507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48D16CF-32A3-7290-5453-F959A800A522}"/>
              </a:ext>
            </a:extLst>
          </p:cNvPr>
          <p:cNvCxnSpPr>
            <a:cxnSpLocks/>
          </p:cNvCxnSpPr>
          <p:nvPr/>
        </p:nvCxnSpPr>
        <p:spPr>
          <a:xfrm flipH="1">
            <a:off x="6203950" y="988612"/>
            <a:ext cx="769620" cy="130099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D11DE1C-2142-E0F0-2601-481C136F8B00}"/>
              </a:ext>
            </a:extLst>
          </p:cNvPr>
          <p:cNvCxnSpPr>
            <a:cxnSpLocks/>
          </p:cNvCxnSpPr>
          <p:nvPr/>
        </p:nvCxnSpPr>
        <p:spPr>
          <a:xfrm flipH="1" flipV="1">
            <a:off x="6306820" y="3615672"/>
            <a:ext cx="690880" cy="11999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75D30B5B-0C75-6C3D-EB11-B815DF73D207}"/>
              </a:ext>
            </a:extLst>
          </p:cNvPr>
          <p:cNvSpPr txBox="1"/>
          <p:nvPr/>
        </p:nvSpPr>
        <p:spPr>
          <a:xfrm>
            <a:off x="6537962" y="3636319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F1/1</a:t>
            </a:r>
            <a:endParaRPr lang="pt-PT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0F1F37-D848-4CF9-A141-70033E4BA420}"/>
              </a:ext>
            </a:extLst>
          </p:cNvPr>
          <p:cNvSpPr txBox="1"/>
          <p:nvPr/>
        </p:nvSpPr>
        <p:spPr>
          <a:xfrm>
            <a:off x="3787140" y="2510513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F0/0</a:t>
            </a:r>
            <a:endParaRPr lang="pt-PT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497BD57-1C17-4665-CDB5-4F14747B9BB8}"/>
              </a:ext>
            </a:extLst>
          </p:cNvPr>
          <p:cNvSpPr txBox="1"/>
          <p:nvPr/>
        </p:nvSpPr>
        <p:spPr>
          <a:xfrm>
            <a:off x="6508750" y="1940922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F1/0</a:t>
            </a:r>
            <a:endParaRPr lang="pt-PT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A0A61BF6-BE28-DE4F-D16D-6CED83791C67}"/>
              </a:ext>
            </a:extLst>
          </p:cNvPr>
          <p:cNvSpPr txBox="1"/>
          <p:nvPr/>
        </p:nvSpPr>
        <p:spPr>
          <a:xfrm>
            <a:off x="4713605" y="1809199"/>
            <a:ext cx="9956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F0/1</a:t>
            </a:r>
            <a:endParaRPr lang="pt-PT" dirty="0"/>
          </a:p>
        </p:txBody>
      </p:sp>
      <p:sp>
        <p:nvSpPr>
          <p:cNvPr id="28" name="Arrow: Curved Left 27">
            <a:extLst>
              <a:ext uri="{FF2B5EF4-FFF2-40B4-BE49-F238E27FC236}">
                <a16:creationId xmlns:a16="http://schemas.microsoft.com/office/drawing/2014/main" id="{BD0BF305-A0ED-1B43-DC83-191635D8375F}"/>
              </a:ext>
            </a:extLst>
          </p:cNvPr>
          <p:cNvSpPr/>
          <p:nvPr/>
        </p:nvSpPr>
        <p:spPr>
          <a:xfrm rot="6607342">
            <a:off x="4194867" y="3014354"/>
            <a:ext cx="1134002" cy="2549269"/>
          </a:xfrm>
          <a:prstGeom prst="curvedLeftArrow">
            <a:avLst>
              <a:gd name="adj1" fmla="val 6434"/>
              <a:gd name="adj2" fmla="val 18224"/>
              <a:gd name="adj3" fmla="val 1887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946CF31-F7E3-E377-E468-505B986B218B}"/>
              </a:ext>
            </a:extLst>
          </p:cNvPr>
          <p:cNvSpPr txBox="1"/>
          <p:nvPr/>
        </p:nvSpPr>
        <p:spPr>
          <a:xfrm>
            <a:off x="309880" y="916842"/>
            <a:ext cx="37693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err="1"/>
              <a:t>Começa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esquerda</a:t>
            </a:r>
            <a:r>
              <a:rPr lang="en-US" dirty="0"/>
              <a:t> e segue o </a:t>
            </a:r>
            <a:r>
              <a:rPr lang="en-US" dirty="0" err="1"/>
              <a:t>sentido</a:t>
            </a:r>
            <a:r>
              <a:rPr lang="en-US" dirty="0"/>
              <a:t> </a:t>
            </a:r>
            <a:r>
              <a:rPr lang="en-US" dirty="0" err="1"/>
              <a:t>horário</a:t>
            </a:r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555820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CE8F4A39-82C8-6166-3A75-A020DCC9F103}"/>
              </a:ext>
            </a:extLst>
          </p:cNvPr>
          <p:cNvGrpSpPr/>
          <p:nvPr/>
        </p:nvGrpSpPr>
        <p:grpSpPr>
          <a:xfrm>
            <a:off x="4764327" y="2197970"/>
            <a:ext cx="3023903" cy="2759202"/>
            <a:chOff x="4764327" y="2197970"/>
            <a:chExt cx="3023903" cy="2759202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460B15C5-315B-6684-AA2F-682EBCC2764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12410" y="2197970"/>
              <a:ext cx="2643025" cy="2759202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D83060E-075B-477C-88BA-A0BE801B9AB8}"/>
                </a:ext>
              </a:extLst>
            </p:cNvPr>
            <p:cNvSpPr txBox="1"/>
            <p:nvPr/>
          </p:nvSpPr>
          <p:spPr>
            <a:xfrm>
              <a:off x="4764327" y="3322082"/>
              <a:ext cx="99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F0/0</a:t>
              </a:r>
              <a:endParaRPr lang="pt-PT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334B2D68-5023-6120-BDBA-9B01C76D7936}"/>
                </a:ext>
              </a:extLst>
            </p:cNvPr>
            <p:cNvSpPr txBox="1"/>
            <p:nvPr/>
          </p:nvSpPr>
          <p:spPr>
            <a:xfrm rot="2886481">
              <a:off x="5117254" y="2760057"/>
              <a:ext cx="99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F0/1</a:t>
              </a:r>
              <a:endParaRPr lang="pt-PT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25083F0-B367-60E6-EEB6-75EFE3D8FF1C}"/>
                </a:ext>
              </a:extLst>
            </p:cNvPr>
            <p:cNvSpPr txBox="1"/>
            <p:nvPr/>
          </p:nvSpPr>
          <p:spPr>
            <a:xfrm>
              <a:off x="6792550" y="3413225"/>
              <a:ext cx="99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F1/0</a:t>
              </a:r>
              <a:endParaRPr lang="pt-PT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2037808B-EC50-1514-DC26-B69675A9F14D}"/>
                </a:ext>
              </a:extLst>
            </p:cNvPr>
            <p:cNvSpPr txBox="1"/>
            <p:nvPr/>
          </p:nvSpPr>
          <p:spPr>
            <a:xfrm rot="3246160">
              <a:off x="6464188" y="4195812"/>
              <a:ext cx="99568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F1/1</a:t>
              </a:r>
              <a:endParaRPr lang="pt-PT" dirty="0"/>
            </a:p>
          </p:txBody>
        </p:sp>
      </p:grpSp>
      <p:sp>
        <p:nvSpPr>
          <p:cNvPr id="10" name="Arc 9">
            <a:extLst>
              <a:ext uri="{FF2B5EF4-FFF2-40B4-BE49-F238E27FC236}">
                <a16:creationId xmlns:a16="http://schemas.microsoft.com/office/drawing/2014/main" id="{3C9B8706-D718-3AE7-33E9-133248A52F30}"/>
              </a:ext>
            </a:extLst>
          </p:cNvPr>
          <p:cNvSpPr/>
          <p:nvPr/>
        </p:nvSpPr>
        <p:spPr>
          <a:xfrm>
            <a:off x="4906004" y="2139849"/>
            <a:ext cx="2741909" cy="2597551"/>
          </a:xfrm>
          <a:prstGeom prst="arc">
            <a:avLst>
              <a:gd name="adj1" fmla="val 11179926"/>
              <a:gd name="adj2" fmla="val 7345817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6367126-711C-BCFE-9F18-4BE584BBFB04}"/>
              </a:ext>
            </a:extLst>
          </p:cNvPr>
          <p:cNvSpPr/>
          <p:nvPr/>
        </p:nvSpPr>
        <p:spPr>
          <a:xfrm rot="18484538">
            <a:off x="5435326" y="4430865"/>
            <a:ext cx="194316" cy="136165"/>
          </a:xfrm>
          <a:prstGeom prst="triangl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439414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179623A8-0C79-20BF-29AB-4F367E193B2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3525" y="3775"/>
            <a:ext cx="9124950" cy="6854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460297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727</TotalTime>
  <Words>100</Words>
  <Application>Microsoft Office PowerPoint</Application>
  <PresentationFormat>Widescreen</PresentationFormat>
  <Paragraphs>87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Tiago Mendes</dc:creator>
  <cp:lastModifiedBy>Tiago Mendes</cp:lastModifiedBy>
  <cp:revision>10</cp:revision>
  <dcterms:created xsi:type="dcterms:W3CDTF">2024-12-12T15:09:02Z</dcterms:created>
  <dcterms:modified xsi:type="dcterms:W3CDTF">2024-12-31T15:54:32Z</dcterms:modified>
</cp:coreProperties>
</file>