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68bc4f4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68bc4f4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68bc4f4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68bc4f4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68bc4f4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68bc4f4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68c8008b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68c8008b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figma.com/proto/8HQqOlyTKOV4hBevq2lYs9/When-the?type=design&amp;t=A5cWWmzLyXaMyKxP-1&amp;scaling=min-zoom&amp;page-id=0%3A1&amp;node-id=10-4&amp;starting-point-node-id=10%3A18&amp;mode=design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Rock,Paper,Scissors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 members: Shannon, Yong Zhi, Kok yuen, Sean, Warren(L)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-125" y="0"/>
            <a:ext cx="9144000" cy="4923300"/>
          </a:xfrm>
          <a:prstGeom prst="rect">
            <a:avLst/>
          </a:prstGeom>
          <a:solidFill>
            <a:srgbClr val="7890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-4130" l="4310" r="-4310" t="4130"/>
          <a:stretch/>
        </p:blipFill>
        <p:spPr>
          <a:xfrm>
            <a:off x="8095554" y="1291714"/>
            <a:ext cx="1133896" cy="1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06425"/>
            <a:ext cx="8520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Our rough Figma design as we skipped the paper sketch:</a:t>
            </a:r>
            <a:endParaRPr sz="29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492050"/>
            <a:ext cx="85206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here :)</a:t>
            </a:r>
            <a:endParaRPr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2536037"/>
            <a:ext cx="2305917" cy="23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b="0" l="3730" r="3711" t="4852"/>
          <a:stretch/>
        </p:blipFill>
        <p:spPr>
          <a:xfrm>
            <a:off x="5858875" y="2685675"/>
            <a:ext cx="3285000" cy="22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858875" y="4554000"/>
            <a:ext cx="32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We so good amiright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22225"/>
            <a:ext cx="8520600" cy="6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Reflections: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-What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453613"/>
            <a:ext cx="2065418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