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80D-F97C-4C8D-90FF-F3CF09F4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D6AAE-C56D-449C-AC92-F574FF8F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54B-04ED-4D26-B6CF-FF93117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296E-85D0-4EB0-88C8-5AF77843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A792-1C3D-49B8-B6DA-6AB7DB9E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857A-A8DF-4448-AD04-A4C16AB8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234E2-8597-4DEB-93F1-E381B556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939D-01A8-4ABC-8B93-073EAC9F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0EE8-F56C-41F4-A794-1927DEBF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F096-5E9D-4A34-B17E-07575B42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843F9-9E6D-4427-8B65-3822E9DB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A27DF-3969-4887-B538-BC65ECE3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77A3-49AA-4E8A-8166-B017A5C6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5324-35FD-4C3C-98F5-C9AB335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484F1-BAE0-4446-AC01-5672E8D4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291-0153-4884-AA6D-A2C6D3F1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61B0-2F30-4622-8EFC-E9EB2006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8E78-E95E-4445-919E-9B92287A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6041-836D-465C-BA97-6D4848B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D1F-302D-436C-AD95-387C683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F6B3-6CDA-43E0-AC19-69DB0A31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F9F9C-7590-4629-9A67-19A7C830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B07A-42C7-4BF4-8ED8-E00FAEE5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AE38-DA31-4601-9F4C-BC98EF8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E586-0F8B-469A-8F9D-57305ADC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22CD-EE2F-4284-89BE-D5CE9672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CD10-1DF7-496D-87FE-2114CD88E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BAF0-1FC7-4335-9898-9AAE9BCA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7669-7F43-4FE4-A601-B563BC85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7692F-6051-4F0E-8B5B-14AFD1E9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E44-DB53-4C73-9BD3-8FC66CB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5A9B-E67E-494D-8E1B-20A3C698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0CA3-22B0-43C6-B91D-9DD94926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C5E4-4A3E-4AB1-A7E0-4796DBEE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8F71-66FA-451A-9339-E7D57914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9CF8A-2B53-460F-B928-AB30EDF4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6B62-DE00-4A66-A244-1327EEC7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79B93-D4AC-4392-82D1-9A62D10C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80690-F5BB-4E1F-9DCC-902813D6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E360-DCD8-436A-8AB9-837004FA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5D493-32BC-48B6-A114-21A6C94B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D8D4-A75E-4BD3-915C-55D67AE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1A88-33D6-4EE7-AD71-AB1063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EC827-34A7-417B-8486-9EECF39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EEFB-B7F6-4F70-AC3F-B4D9BEC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095C-E2EC-47EF-90BE-06D2684F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BD7-ADB0-4288-8385-0EDD64D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D41D-8096-483B-90B0-BFD343F8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C5A50-4924-484F-8F5B-AD558C95F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65CA-A964-4B54-8471-EC226B9D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4EA9-1753-41A9-854C-8138B1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1855-1802-4DC9-8671-8A7FA736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E6DB-1CB7-4EE0-990E-B4249A99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CF63-56EC-4111-B4D0-6F68AD766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48F84-288F-4E57-8DAB-C34B0445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F85-A70F-432D-A994-8DD5DB3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394D-09AC-4A43-9EBB-0731B4E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DBD0-6B49-48AE-B7C9-D4B1F0DF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3BC0-4B1F-46D2-9BF6-000C8BC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82367-14DF-412D-83F0-572B4FFD6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ACF-28B9-4483-9924-6DBC7635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5978-2929-471E-B967-3BE85EE10C8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B8F3-98D6-49CE-AF16-38646FC16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E6B-1E6F-42DD-B409-2BEC00A0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13D-5226-43AD-9210-6D690D2A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Red_Hat_Enterprise_Linux/4/html/Step_by_St%20ep_Guide/s1-navigating-ownership.html" TargetMode="External"/><Relationship Id="rId2" Type="http://schemas.openxmlformats.org/officeDocument/2006/relationships/hyperlink" Target="https://askubuntu.com/questions/932713/what-is-the-difference-between-chmod-x-and-chmod7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lib.uchicago.edu/keith/tcl-course/emacs-tutoria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unix/index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refcar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58E9-F1F7-4057-8F10-C92D09E70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3B5C3-65B3-4193-90E6-D1C491BA8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 </a:t>
            </a:r>
            <a:r>
              <a:rPr lang="en-US" i="1" dirty="0" err="1"/>
              <a:t>chmod</a:t>
            </a:r>
            <a:r>
              <a:rPr lang="en-US" i="1" dirty="0"/>
              <a:t> program changes permissions on a file. What does the symbolic mode </a:t>
            </a:r>
            <a:r>
              <a:rPr lang="en-US" i="1" dirty="0" err="1"/>
              <a:t>u+sx,o-w</a:t>
            </a:r>
            <a:r>
              <a:rPr lang="en-US" i="1" dirty="0"/>
              <a:t> mean, in terms of permissions?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Try these links for some help on permissions: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https://askubuntu.com/questions/932713/what-is-the-difference-between-chmod-x-and-chmod755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https://access.redhat.com/documentation/en-US/Red_Hat_Enterprise_Linux/4/html/Step_by_St </a:t>
            </a:r>
            <a:r>
              <a:rPr lang="en-US" dirty="0" err="1">
                <a:hlinkClick r:id="rId3"/>
              </a:rPr>
              <a:t>ep_Guide</a:t>
            </a:r>
            <a:r>
              <a:rPr lang="en-US" dirty="0">
                <a:hlinkClick r:id="rId3"/>
              </a:rPr>
              <a:t>/s1-navigating-ownership.html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0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Use the find command to find all directories modified in the last four weeks that are located under (or are the same as) the directory /</a:t>
            </a:r>
            <a:r>
              <a:rPr lang="en-US" i="1" dirty="0" err="1"/>
              <a:t>usr</a:t>
            </a:r>
            <a:r>
              <a:rPr lang="en-US" i="1" dirty="0"/>
              <a:t>/local/cs. List any shell commands you used to answer this question.</a:t>
            </a:r>
          </a:p>
          <a:p>
            <a:pPr marL="0" indent="0">
              <a:buNone/>
            </a:pP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b="1" dirty="0"/>
              <a:t>man find </a:t>
            </a:r>
            <a:r>
              <a:rPr lang="en-US" dirty="0"/>
              <a:t>to look at the options available. </a:t>
            </a:r>
          </a:p>
          <a:p>
            <a:pPr marL="0" indent="0">
              <a:buNone/>
            </a:pPr>
            <a:r>
              <a:rPr lang="en-US" dirty="0"/>
              <a:t>Remember to only look at </a:t>
            </a:r>
            <a:r>
              <a:rPr lang="en-US" b="1" dirty="0"/>
              <a:t>directories</a:t>
            </a:r>
            <a:r>
              <a:rPr lang="en-US" dirty="0"/>
              <a:t>. Consider the -type flag. </a:t>
            </a:r>
          </a:p>
          <a:p>
            <a:pPr marL="0" indent="0">
              <a:buNone/>
            </a:pPr>
            <a:r>
              <a:rPr lang="en-US" dirty="0"/>
              <a:t>Please report the total number of such entries, and show the first 5 of whatever entries that you get.</a:t>
            </a:r>
          </a:p>
        </p:txBody>
      </p:sp>
    </p:spTree>
    <p:extLst>
      <p:ext uri="{BB962C8B-B14F-4D97-AF65-F5344CB8AC3E}">
        <p14:creationId xmlns:p14="http://schemas.microsoft.com/office/powerpoint/2010/main" val="22695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Of the files in the same directory as find, how many of them are symbolic links?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the manual for </a:t>
            </a:r>
            <a:r>
              <a:rPr lang="en-US" b="1" dirty="0"/>
              <a:t>find</a:t>
            </a:r>
            <a:r>
              <a:rPr lang="en-US" dirty="0"/>
              <a:t>, specifically the </a:t>
            </a:r>
            <a:r>
              <a:rPr lang="en-US" b="1" dirty="0"/>
              <a:t>-type </a:t>
            </a:r>
            <a:r>
              <a:rPr lang="en-US" dirty="0"/>
              <a:t>option. You should have already used it for 6. </a:t>
            </a:r>
          </a:p>
          <a:p>
            <a:pPr marL="0" indent="0">
              <a:buNone/>
            </a:pPr>
            <a:r>
              <a:rPr lang="en-US" dirty="0"/>
              <a:t>Try to find out what </a:t>
            </a:r>
            <a:r>
              <a:rPr lang="en-US" b="1" dirty="0" err="1"/>
              <a:t>wc</a:t>
            </a:r>
            <a:r>
              <a:rPr lang="en-US" dirty="0"/>
              <a:t> does. </a:t>
            </a:r>
          </a:p>
          <a:p>
            <a:pPr marL="0" indent="0">
              <a:buNone/>
            </a:pPr>
            <a:r>
              <a:rPr lang="en-US" b="1" dirty="0"/>
              <a:t>find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dirty="0"/>
              <a:t> will recursively find all the files in the current directory and its subdirectories and so on</a:t>
            </a:r>
          </a:p>
        </p:txBody>
      </p:sp>
    </p:spTree>
    <p:extLst>
      <p:ext uri="{BB962C8B-B14F-4D97-AF65-F5344CB8AC3E}">
        <p14:creationId xmlns:p14="http://schemas.microsoft.com/office/powerpoint/2010/main" val="2869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What is the oldest regular file in the /</a:t>
            </a:r>
            <a:r>
              <a:rPr lang="en-US" i="1" dirty="0" err="1"/>
              <a:t>usr</a:t>
            </a:r>
            <a:r>
              <a:rPr lang="en-US" i="1" dirty="0"/>
              <a:t>/lib64 directory? Use the last-modified time to determine age. Specify the name of the file without the /</a:t>
            </a:r>
            <a:r>
              <a:rPr lang="en-US" i="1" dirty="0" err="1"/>
              <a:t>usr</a:t>
            </a:r>
            <a:r>
              <a:rPr lang="en-US" i="1" dirty="0"/>
              <a:t>/lib64/ prefix. Consider files whose names start with "." and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 at </a:t>
            </a:r>
            <a:r>
              <a:rPr lang="en-US" b="1" dirty="0"/>
              <a:t>man ls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Remember that you need to specify an option to include files that start with “.”</a:t>
            </a:r>
          </a:p>
        </p:txBody>
      </p:sp>
    </p:spTree>
    <p:extLst>
      <p:ext uri="{BB962C8B-B14F-4D97-AF65-F5344CB8AC3E}">
        <p14:creationId xmlns:p14="http://schemas.microsoft.com/office/powerpoint/2010/main" val="36217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Where does the locale command get its data from?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man locale </a:t>
            </a:r>
          </a:p>
          <a:p>
            <a:pPr marL="0" indent="0">
              <a:buNone/>
            </a:pPr>
            <a:r>
              <a:rPr lang="en-US" dirty="0"/>
              <a:t>There are multiple acceptable answers for this one. </a:t>
            </a:r>
          </a:p>
        </p:txBody>
      </p:sp>
    </p:spTree>
    <p:extLst>
      <p:ext uri="{BB962C8B-B14F-4D97-AF65-F5344CB8AC3E}">
        <p14:creationId xmlns:p14="http://schemas.microsoft.com/office/powerpoint/2010/main" val="272794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 Emacs, what commands have </a:t>
            </a:r>
            <a:r>
              <a:rPr lang="en-US" i="1" dirty="0" err="1"/>
              <a:t>downcase</a:t>
            </a:r>
            <a:r>
              <a:rPr lang="en-US" i="1" dirty="0"/>
              <a:t> in their name?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using C-h a (otherwise known as command-apropos). Prompts for a keyword and then lists all the commands with that keyword in their long name. </a:t>
            </a:r>
          </a:p>
          <a:p>
            <a:pPr marL="0" indent="0">
              <a:buNone/>
            </a:pPr>
            <a:r>
              <a:rPr lang="en-US" dirty="0"/>
              <a:t>You can find that and other useful tips and tricks in </a:t>
            </a:r>
            <a:r>
              <a:rPr lang="en-US" dirty="0">
                <a:hlinkClick r:id="rId2"/>
              </a:rPr>
              <a:t>https://www2.lib.uchicago.edu/keith/tcl-course/emacs-tutorial.html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Briefly, what do the Emacs keystrokes C-M-r through C-M-v do? Can you list their actions concisely?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emacs in the command line, go into the manual, and use C-s to search for the word </a:t>
            </a:r>
          </a:p>
          <a:p>
            <a:pPr marL="0" indent="0">
              <a:buNone/>
            </a:pPr>
            <a:r>
              <a:rPr lang="en-US" dirty="0"/>
              <a:t>See https://www.gnu.org/software/emacs/manual/html_node/info/Search-Text.html#Search-Text</a:t>
            </a:r>
          </a:p>
        </p:txBody>
      </p:sp>
    </p:spTree>
    <p:extLst>
      <p:ext uri="{BB962C8B-B14F-4D97-AF65-F5344CB8AC3E}">
        <p14:creationId xmlns:p14="http://schemas.microsoft.com/office/powerpoint/2010/main" val="22001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 more detail, what does the Emacs keystroke C-g do? List any Emacs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as #11.</a:t>
            </a:r>
          </a:p>
        </p:txBody>
      </p:sp>
    </p:spTree>
    <p:extLst>
      <p:ext uri="{BB962C8B-B14F-4D97-AF65-F5344CB8AC3E}">
        <p14:creationId xmlns:p14="http://schemas.microsoft.com/office/powerpoint/2010/main" val="41300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What does the Emacs yank function do, and how can you easily invoke it using keystrokes? List any Emacs commands you used to answer this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as #11.</a:t>
            </a:r>
          </a:p>
        </p:txBody>
      </p:sp>
    </p:spTree>
    <p:extLst>
      <p:ext uri="{BB962C8B-B14F-4D97-AF65-F5344CB8AC3E}">
        <p14:creationId xmlns:p14="http://schemas.microsoft.com/office/powerpoint/2010/main" val="46208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6DE-C721-4E15-A179-31B4654E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E290-AC62-4793-A300-7D1EFE5F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looking at the directory /</a:t>
            </a:r>
            <a:r>
              <a:rPr lang="en-US" i="1" dirty="0" err="1"/>
              <a:t>usr</a:t>
            </a:r>
            <a:r>
              <a:rPr lang="en-US" i="1" dirty="0"/>
              <a:t>/bin, what's the difference between the output of the ls -l command, and the directory listing of the Emacs </a:t>
            </a:r>
            <a:r>
              <a:rPr lang="en-US" i="1" dirty="0" err="1"/>
              <a:t>dired</a:t>
            </a:r>
            <a:r>
              <a:rPr lang="en-US" i="1" dirty="0"/>
              <a:t> command? List any shell or Emacs commands you used to answer this question.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Search for </a:t>
            </a:r>
            <a:r>
              <a:rPr lang="en-US" dirty="0" err="1"/>
              <a:t>dired</a:t>
            </a:r>
            <a:r>
              <a:rPr lang="en-US" dirty="0"/>
              <a:t> using C-s in the emacs manual</a:t>
            </a:r>
          </a:p>
        </p:txBody>
      </p:sp>
    </p:spTree>
    <p:extLst>
      <p:ext uri="{BB962C8B-B14F-4D97-AF65-F5344CB8AC3E}">
        <p14:creationId xmlns:p14="http://schemas.microsoft.com/office/powerpoint/2010/main" val="42510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9BC2-2985-4423-9ABF-82DD3B34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1A3D-AC1C-470C-97F9-59284E39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more detailed walkthrough check these resources in CCLE Week 1:</a:t>
            </a:r>
          </a:p>
          <a:p>
            <a:pPr lvl="1"/>
            <a:r>
              <a:rPr lang="en-US" dirty="0"/>
              <a:t>Last 40 minutes of Discussion 1A</a:t>
            </a:r>
          </a:p>
          <a:p>
            <a:pPr lvl="1"/>
            <a:r>
              <a:rPr lang="en-US" dirty="0"/>
              <a:t>Assignment 1 Overview video</a:t>
            </a:r>
          </a:p>
        </p:txBody>
      </p:sp>
    </p:spTree>
    <p:extLst>
      <p:ext uri="{BB962C8B-B14F-4D97-AF65-F5344CB8AC3E}">
        <p14:creationId xmlns:p14="http://schemas.microsoft.com/office/powerpoint/2010/main" val="131557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B77C-D6B0-4D3B-8928-A4A2AE0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245F-83F1-4EC5-914E-3A5C9E7D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to run through the sample commands that the assignment gives you need to provide assign1.html as stdin. Something like: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 –c 'A-Za-z' '[\n*]' &lt; assign1.html </a:t>
            </a:r>
          </a:p>
          <a:p>
            <a:r>
              <a:rPr lang="en-US" dirty="0"/>
              <a:t>Run through the six commands to better understand what each one does</a:t>
            </a:r>
          </a:p>
          <a:p>
            <a:r>
              <a:rPr lang="en-US" dirty="0"/>
              <a:t>Then try to put the last command inside of a bash script and make sure you can still get it to work</a:t>
            </a:r>
          </a:p>
          <a:p>
            <a:r>
              <a:rPr lang="en-US" dirty="0"/>
              <a:t>Finally, modify it so that if you put in the dictionary as your input. Everything should be considered as spelled correctly</a:t>
            </a:r>
          </a:p>
          <a:p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4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503D-377A-482C-80FF-F0370566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46FE-838A-4A75-B9EA-C4BAC610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Lab1.2, #2, it should be 51</a:t>
            </a:r>
            <a:r>
              <a:rPr lang="en-US" baseline="30000" dirty="0"/>
              <a:t>st</a:t>
            </a:r>
            <a:r>
              <a:rPr lang="en-US" dirty="0"/>
              <a:t> line instead of 41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C3FC-3ACC-4DBC-BFB4-E9920613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B76A-C028-415D-B881-E8F721A4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tutorial if you’re still having trouble with the content from the lectures: </a:t>
            </a:r>
            <a:r>
              <a:rPr lang="en-US" dirty="0">
                <a:hlinkClick r:id="rId2"/>
              </a:rPr>
              <a:t>https://www.tutorialspoint.com/unix/index.htm</a:t>
            </a:r>
            <a:endParaRPr lang="en-US" dirty="0"/>
          </a:p>
          <a:p>
            <a:r>
              <a:rPr lang="en-US" dirty="0"/>
              <a:t>Before answering questions, SSH into </a:t>
            </a:r>
            <a:r>
              <a:rPr lang="en-US" dirty="0" err="1"/>
              <a:t>SEASnet</a:t>
            </a:r>
            <a:r>
              <a:rPr lang="en-US" dirty="0"/>
              <a:t> and add this line: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 PATH="/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/local/cs/bin:$PATH" </a:t>
            </a:r>
          </a:p>
          <a:p>
            <a:pPr marL="457200" lvl="1" indent="0">
              <a:buNone/>
            </a:pPr>
            <a:r>
              <a:rPr lang="en-US" dirty="0"/>
              <a:t>to your ~/.</a:t>
            </a:r>
            <a:r>
              <a:rPr lang="en-US" dirty="0" err="1"/>
              <a:t>bash_profile</a:t>
            </a:r>
            <a:r>
              <a:rPr lang="en-US" dirty="0"/>
              <a:t> or the ~/.profile file. Create the file if it doesn't exist.</a:t>
            </a:r>
          </a:p>
        </p:txBody>
      </p:sp>
    </p:spTree>
    <p:extLst>
      <p:ext uri="{BB962C8B-B14F-4D97-AF65-F5344CB8AC3E}">
        <p14:creationId xmlns:p14="http://schemas.microsoft.com/office/powerpoint/2010/main" val="181650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D857-7264-4F30-A6A9-254E376E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Emacs Section of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F604-7CAF-4E80-919C-21067C10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mostly graded on completeness, and there are many potential ways to do each of these subsections</a:t>
            </a:r>
          </a:p>
          <a:p>
            <a:r>
              <a:rPr lang="en-US" dirty="0"/>
              <a:t>Emacs Reference Sheet for hotkeys</a:t>
            </a:r>
          </a:p>
          <a:p>
            <a:pPr lvl="1"/>
            <a:r>
              <a:rPr lang="en-US" dirty="0">
                <a:hlinkClick r:id="rId2"/>
              </a:rPr>
              <a:t>https://www.gnu.org/software/emacs/refcards/pdf/refcard.pdf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Where are the mv and </a:t>
            </a:r>
            <a:r>
              <a:rPr lang="en-US" i="1" dirty="0" err="1"/>
              <a:t>sh</a:t>
            </a:r>
            <a:r>
              <a:rPr lang="en-US" i="1" dirty="0"/>
              <a:t> programs located in the file system? List any shell commands you used to answer this question.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b="1" dirty="0"/>
              <a:t>man</a:t>
            </a:r>
            <a:r>
              <a:rPr lang="en-US" dirty="0"/>
              <a:t> to look up the </a:t>
            </a:r>
            <a:r>
              <a:rPr lang="en-US" b="1" dirty="0"/>
              <a:t>which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6696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What executable programs have names that are exactly two characters long and end in r, and what do they do?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you only search for all the executable programs in /</a:t>
            </a:r>
            <a:r>
              <a:rPr lang="en-US" dirty="0" err="1"/>
              <a:t>usr</a:t>
            </a:r>
            <a:r>
              <a:rPr lang="en-US" dirty="0"/>
              <a:t>/bin </a:t>
            </a:r>
          </a:p>
          <a:p>
            <a:pPr marL="0" indent="0">
              <a:buNone/>
            </a:pPr>
            <a:r>
              <a:rPr lang="en-US" dirty="0"/>
              <a:t>Check out the find command, and the options it takes</a:t>
            </a:r>
          </a:p>
        </p:txBody>
      </p:sp>
    </p:spTree>
    <p:extLst>
      <p:ext uri="{BB962C8B-B14F-4D97-AF65-F5344CB8AC3E}">
        <p14:creationId xmlns:p14="http://schemas.microsoft.com/office/powerpoint/2010/main" val="76793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you execute the command named by the symbolic link /</a:t>
            </a:r>
            <a:r>
              <a:rPr lang="en-US" i="1" dirty="0" err="1"/>
              <a:t>usr</a:t>
            </a:r>
            <a:r>
              <a:rPr lang="en-US" i="1" dirty="0"/>
              <a:t>/bin/emacs, which file actually is executed? List any shell commands you used to answer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idea is that the file /</a:t>
            </a:r>
            <a:r>
              <a:rPr lang="en-US" dirty="0" err="1"/>
              <a:t>usr</a:t>
            </a:r>
            <a:r>
              <a:rPr lang="en-US" dirty="0"/>
              <a:t>/bin/emacs is a symbolic link to an actual file and symbolic links will show up in </a:t>
            </a:r>
            <a:r>
              <a:rPr lang="en-US" b="1" dirty="0"/>
              <a:t>ls –l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Beware of chains of symbolic links.</a:t>
            </a:r>
          </a:p>
        </p:txBody>
      </p:sp>
    </p:spTree>
    <p:extLst>
      <p:ext uri="{BB962C8B-B14F-4D97-AF65-F5344CB8AC3E}">
        <p14:creationId xmlns:p14="http://schemas.microsoft.com/office/powerpoint/2010/main" val="10398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E2D-119A-4422-8371-B814542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1.5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E564-401C-4AA3-8BD9-8674DAD2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What is the version number of the /</a:t>
            </a:r>
            <a:r>
              <a:rPr lang="en-US" i="1" dirty="0" err="1"/>
              <a:t>usr</a:t>
            </a:r>
            <a:r>
              <a:rPr lang="en-US" i="1" dirty="0"/>
              <a:t>/bin/</a:t>
            </a:r>
            <a:r>
              <a:rPr lang="en-US" i="1" dirty="0" err="1"/>
              <a:t>gcc</a:t>
            </a:r>
            <a:r>
              <a:rPr lang="en-US" i="1" dirty="0"/>
              <a:t> program? of the plain </a:t>
            </a:r>
            <a:r>
              <a:rPr lang="en-US" i="1" dirty="0" err="1"/>
              <a:t>gcc</a:t>
            </a:r>
            <a:r>
              <a:rPr lang="en-US" i="1" dirty="0"/>
              <a:t> program? Why are they different programs?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Note that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g</a:t>
            </a:r>
            <a:r>
              <a:rPr lang="en-US" b="1" dirty="0" err="1"/>
              <a:t>cc</a:t>
            </a:r>
            <a:r>
              <a:rPr lang="en-US" dirty="0"/>
              <a:t> is a different </a:t>
            </a:r>
            <a:r>
              <a:rPr lang="en-US" dirty="0" err="1"/>
              <a:t>gcc</a:t>
            </a:r>
            <a:r>
              <a:rPr lang="en-US" dirty="0"/>
              <a:t> program than plain </a:t>
            </a:r>
            <a:r>
              <a:rPr lang="en-US" dirty="0" err="1"/>
              <a:t>gcc</a:t>
            </a:r>
            <a:r>
              <a:rPr lang="en-US" dirty="0"/>
              <a:t>. Here, plain </a:t>
            </a:r>
            <a:r>
              <a:rPr lang="en-US" dirty="0" err="1"/>
              <a:t>gcc</a:t>
            </a:r>
            <a:r>
              <a:rPr lang="en-US" dirty="0"/>
              <a:t> is what you get if you just type </a:t>
            </a:r>
            <a:r>
              <a:rPr lang="en-US" dirty="0" err="1"/>
              <a:t>gcc</a:t>
            </a:r>
            <a:r>
              <a:rPr lang="en-US" dirty="0"/>
              <a:t> in the command line. Remember to make sure your PATH variable is updated as per the first paragraph of instructions for the assignment before completing this question.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 a look at the </a:t>
            </a:r>
            <a:r>
              <a:rPr lang="en-US" b="1" dirty="0"/>
              <a:t>which</a:t>
            </a:r>
            <a:r>
              <a:rPr lang="en-US" dirty="0"/>
              <a:t> command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-v </a:t>
            </a:r>
            <a:r>
              <a:rPr lang="en-US" dirty="0"/>
              <a:t>will show the version info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sure that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/local/cs/bin</a:t>
            </a:r>
            <a:r>
              <a:rPr lang="en-US" dirty="0"/>
              <a:t> is the first search path in the </a:t>
            </a:r>
            <a:r>
              <a:rPr lang="en-US" b="1" dirty="0"/>
              <a:t>$PATH </a:t>
            </a: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9255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1234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Assignment 1 Hints</vt:lpstr>
      <vt:lpstr>More resources</vt:lpstr>
      <vt:lpstr>Errata</vt:lpstr>
      <vt:lpstr>Starting the assignment</vt:lpstr>
      <vt:lpstr>Note on Emacs Section of Lab</vt:lpstr>
      <vt:lpstr>Lab 1.5 #1</vt:lpstr>
      <vt:lpstr>Lab 1.5 #2</vt:lpstr>
      <vt:lpstr>Lab 1.5 #3</vt:lpstr>
      <vt:lpstr>Lab 1.5 #4</vt:lpstr>
      <vt:lpstr>Lab 1.5 #5</vt:lpstr>
      <vt:lpstr>Lab 1.5 #6</vt:lpstr>
      <vt:lpstr>Lab 1.5 #7</vt:lpstr>
      <vt:lpstr>Lab 1.5 #8</vt:lpstr>
      <vt:lpstr>Lab 1.5 #9</vt:lpstr>
      <vt:lpstr>Lab 1.5 #10</vt:lpstr>
      <vt:lpstr>Lab 1.5 #11</vt:lpstr>
      <vt:lpstr>Lab 1.5 #12</vt:lpstr>
      <vt:lpstr>Lab 1.5 #13</vt:lpstr>
      <vt:lpstr>Lab 1.5 #14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</dc:title>
  <dc:creator>Daniel Meirovitch</dc:creator>
  <cp:lastModifiedBy>Austyn Adams</cp:lastModifiedBy>
  <cp:revision>5</cp:revision>
  <dcterms:created xsi:type="dcterms:W3CDTF">2021-01-07T23:11:45Z</dcterms:created>
  <dcterms:modified xsi:type="dcterms:W3CDTF">2021-01-09T15:50:21Z</dcterms:modified>
</cp:coreProperties>
</file>