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73" r:id="rId8"/>
    <p:sldId id="262" r:id="rId9"/>
    <p:sldId id="264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080D-F97C-4C8D-90FF-F3CF09F49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D6AAE-C56D-449C-AC92-F574FF8F3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FF54B-04ED-4D26-B6CF-FF931171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F296E-85D0-4EB0-88C8-5AF77843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3A792-1C3D-49B8-B6DA-6AB7DB9E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9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857A-A8DF-4448-AD04-A4C16AB8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234E2-8597-4DEB-93F1-E381B556D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7939D-01A8-4ABC-8B93-073EAC9F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F0EE8-F56C-41F4-A794-1927DEBF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5F096-5E9D-4A34-B17E-07575B42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8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3843F9-9E6D-4427-8B65-3822E9DBC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A27DF-3969-4887-B538-BC65ECE30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A77A3-49AA-4E8A-8166-B017A5C6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25324-35FD-4C3C-98F5-C9AB3354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484F1-BAE0-4446-AC01-5672E8D4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7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D291-0153-4884-AA6D-A2C6D3F1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661B0-2F30-4622-8EFC-E9EB20069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88E78-E95E-4445-919E-9B92287A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56041-836D-465C-BA97-6D4848B1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1CD1F-302D-436C-AD95-387C683F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2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F6B3-6CDA-43E0-AC19-69DB0A31C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F9F9C-7590-4629-9A67-19A7C8300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7B07A-42C7-4BF4-8ED8-E00FAEE5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2AE38-DA31-4601-9F4C-BC98EF8A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EE586-0F8B-469A-8F9D-57305ADC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7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D22CD-EE2F-4284-89BE-D5CE9672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5CD10-1DF7-496D-87FE-2114CD88E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4BAF0-1FC7-4335-9898-9AAE9BCA9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97669-7F43-4FE4-A601-B563BC85D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7692F-6051-4F0E-8B5B-14AFD1E9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94E44-DB53-4C73-9BD3-8FC66CBA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5A9B-E67E-494D-8E1B-20A3C698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00CA3-22B0-43C6-B91D-9DD94926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C5E4-4A3E-4AB1-A7E0-4796DBEEF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A8F71-66FA-451A-9339-E7D57914A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B9CF8A-2B53-460F-B928-AB30EDF4F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DD6B62-DE00-4A66-A244-1327EEC7F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279B93-D4AC-4392-82D1-9A62D10C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D80690-F5BB-4E1F-9DCC-902813D6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2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E360-DCD8-436A-8AB9-837004FA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5D493-32BC-48B6-A114-21A6C94B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CD8D4-A75E-4BD3-915C-55D67AEA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81A88-33D6-4EE7-AD71-AB10635F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0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2EC827-34A7-417B-8486-9EECF39B5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EEEFB-B7F6-4F70-AC3F-B4D9BEC0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E095C-E2EC-47EF-90BE-06D2684FD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0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FBD7-ADB0-4288-8385-0EDD64D2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AD41D-8096-483B-90B0-BFD343F83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C5A50-4924-484F-8F5B-AD558C95F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465CA-A964-4B54-8471-EC226B9D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D4EA9-1753-41A9-854C-8138B1EC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31855-1802-4DC9-8671-8A7FA736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5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E6DB-1CB7-4EE0-990E-B4249A99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38CF63-56EC-4111-B4D0-6F68AD766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48F84-288F-4E57-8DAB-C34B0445F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0CF85-A70F-432D-A994-8DD5DB32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7394D-09AC-4A43-9EBB-0731B4E6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BDBD0-6B49-48AE-B7C9-D4B1F0DF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6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0D3BC0-4B1F-46D2-9BF6-000C8BC7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82367-14DF-412D-83F0-572B4FFD6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65ACF-28B9-4483-9924-6DBC76357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85978-2929-471E-B967-3BE85EE10C84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6B8F3-98D6-49CE-AF16-38646FC16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E2E6B-1E6F-42DD-B409-2BEC00A05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2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argparse.html" TargetMode="External"/><Relationship Id="rId2" Type="http://schemas.openxmlformats.org/officeDocument/2006/relationships/hyperlink" Target="https://docs.python.org/3/howto/argparse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nu.org/software/emacs/manual/html_node/emacs/Narrowing.html#:~:text=The%20primary%20narrowing%20command%20is,and%20mark%20do%20not%20change.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58E9-F1F7-4057-8F10-C92D09E70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2 Hints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3B5C3-65B3-4193-90E6-D1C491BA8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74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BD8A-8160-4FB3-88BD-D59A9728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to create which-line?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CD8D5-4D82-486B-BE4E-6623ED52C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use as much of the built-in LISP parts as possible so you don't worry too much</a:t>
            </a:r>
          </a:p>
          <a:p>
            <a:r>
              <a:rPr lang="en-US" dirty="0"/>
              <a:t>Use "what-line" as a base, and need to modify it so that it:</a:t>
            </a:r>
          </a:p>
          <a:p>
            <a:pPr lvl="1"/>
            <a:r>
              <a:rPr lang="en-US" dirty="0"/>
              <a:t>Counts total lines in the page/region</a:t>
            </a:r>
          </a:p>
          <a:p>
            <a:pPr lvl="1"/>
            <a:r>
              <a:rPr lang="en-US" dirty="0"/>
              <a:t>Minus one from that number if the last character is not a newline</a:t>
            </a:r>
          </a:p>
          <a:p>
            <a:pPr lvl="1"/>
            <a:r>
              <a:rPr lang="en-US" dirty="0"/>
              <a:t>Print current line out of total number of lines</a:t>
            </a:r>
          </a:p>
          <a:p>
            <a:r>
              <a:rPr lang="en-US" dirty="0"/>
              <a:t>Load into emacs, and test!</a:t>
            </a:r>
          </a:p>
          <a:p>
            <a:pPr lvl="1"/>
            <a:r>
              <a:rPr lang="en-US" dirty="0"/>
              <a:t>M-x load-file </a:t>
            </a:r>
            <a:r>
              <a:rPr lang="en-US" i="1" dirty="0" err="1"/>
              <a:t>filepath</a:t>
            </a:r>
            <a:endParaRPr lang="en-US" dirty="0"/>
          </a:p>
          <a:p>
            <a:pPr lvl="1"/>
            <a:r>
              <a:rPr lang="en-US" dirty="0"/>
              <a:t>M-x which-line</a:t>
            </a:r>
          </a:p>
        </p:txBody>
      </p:sp>
    </p:spTree>
    <p:extLst>
      <p:ext uri="{BB962C8B-B14F-4D97-AF65-F5344CB8AC3E}">
        <p14:creationId xmlns:p14="http://schemas.microsoft.com/office/powerpoint/2010/main" val="2332642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58E9-F1F7-4057-8F10-C92D09E70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3B5C3-65B3-4193-90E6-D1C491BA8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41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A2D9-751A-4F45-8F39-23F0D6A9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1B709-4C35-4BFE-93E5-44DA75A0C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Python 3 Script that has roughly same behavior as the </a:t>
            </a:r>
            <a:r>
              <a:rPr lang="en-US" b="1" dirty="0" err="1"/>
              <a:t>shuf</a:t>
            </a:r>
            <a:r>
              <a:rPr lang="en-US" dirty="0"/>
              <a:t> command</a:t>
            </a:r>
          </a:p>
          <a:p>
            <a:pPr lvl="1"/>
            <a:r>
              <a:rPr lang="en-US" dirty="0"/>
              <a:t>Check man </a:t>
            </a:r>
            <a:r>
              <a:rPr lang="en-US" dirty="0" err="1"/>
              <a:t>shuf</a:t>
            </a:r>
            <a:endParaRPr lang="en-US" dirty="0"/>
          </a:p>
          <a:p>
            <a:pPr lvl="1"/>
            <a:r>
              <a:rPr lang="en-US" dirty="0"/>
              <a:t>When in doubt, try </a:t>
            </a:r>
            <a:r>
              <a:rPr lang="en-US" dirty="0" err="1"/>
              <a:t>shuf</a:t>
            </a:r>
            <a:r>
              <a:rPr lang="en-US" dirty="0"/>
              <a:t> command to check behavior of various scenarios</a:t>
            </a:r>
          </a:p>
          <a:p>
            <a:endParaRPr lang="en-US" dirty="0"/>
          </a:p>
          <a:p>
            <a:r>
              <a:rPr lang="en-US" dirty="0"/>
              <a:t>How will you call your script?</a:t>
            </a:r>
          </a:p>
          <a:p>
            <a:pPr lvl="1"/>
            <a:r>
              <a:rPr lang="en-US" b="1" dirty="0"/>
              <a:t>python3 /path/to/shuf.py [OPTIONS]</a:t>
            </a:r>
          </a:p>
        </p:txBody>
      </p:sp>
    </p:spTree>
    <p:extLst>
      <p:ext uri="{BB962C8B-B14F-4D97-AF65-F5344CB8AC3E}">
        <p14:creationId xmlns:p14="http://schemas.microsoft.com/office/powerpoint/2010/main" val="4202487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FBA8E-7E39-4F97-9A83-DBC2BDC4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B37E1-ADAF-42CF-ABE4-0C62AE4AF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Optional Arguments</a:t>
            </a:r>
          </a:p>
          <a:p>
            <a:pPr lvl="1"/>
            <a:r>
              <a:rPr lang="en-US" dirty="0"/>
              <a:t>Start with single or double hyphens</a:t>
            </a:r>
          </a:p>
          <a:p>
            <a:pPr lvl="1"/>
            <a:r>
              <a:rPr lang="en-US" dirty="0"/>
              <a:t>May have 0 or more values specified</a:t>
            </a:r>
          </a:p>
          <a:p>
            <a:pPr lvl="1"/>
            <a:r>
              <a:rPr lang="en-US" dirty="0"/>
              <a:t>Usually, any order is valid</a:t>
            </a:r>
          </a:p>
          <a:p>
            <a:r>
              <a:rPr lang="en-US" dirty="0"/>
              <a:t>Positional Arguments</a:t>
            </a:r>
          </a:p>
          <a:p>
            <a:pPr lvl="1"/>
            <a:r>
              <a:rPr lang="en-US" dirty="0"/>
              <a:t>No hyphens</a:t>
            </a:r>
          </a:p>
          <a:p>
            <a:pPr lvl="1"/>
            <a:r>
              <a:rPr lang="en-US" dirty="0"/>
              <a:t>Meaning comes from location in the command, after processing optional arguments</a:t>
            </a:r>
          </a:p>
          <a:p>
            <a:pPr lvl="1"/>
            <a:r>
              <a:rPr lang="en-US" dirty="0"/>
              <a:t>Can still be "optional" in the sense that a user does not need to provide it</a:t>
            </a:r>
          </a:p>
          <a:p>
            <a:pPr lvl="1"/>
            <a:endParaRPr lang="en-US" dirty="0"/>
          </a:p>
          <a:p>
            <a:r>
              <a:rPr lang="en-US" b="1" dirty="0" err="1">
                <a:latin typeface="Consolas" panose="020B0609020204030204" pitchFamily="49" charset="0"/>
              </a:rPr>
              <a:t>shuf</a:t>
            </a:r>
            <a:r>
              <a:rPr lang="en-US" b="1" dirty="0">
                <a:latin typeface="Consolas" panose="020B0609020204030204" pitchFamily="49" charset="0"/>
              </a:rPr>
              <a:t> –n 5 file.txt</a:t>
            </a:r>
          </a:p>
          <a:p>
            <a:pPr lvl="1"/>
            <a:r>
              <a:rPr lang="en-US" dirty="0"/>
              <a:t>-n is an optional argument with value 5</a:t>
            </a:r>
          </a:p>
          <a:p>
            <a:pPr lvl="1"/>
            <a:r>
              <a:rPr lang="en-US" dirty="0"/>
              <a:t>file.txt is a positional argument, which comes after </a:t>
            </a:r>
            <a:r>
              <a:rPr lang="en-US" dirty="0" err="1"/>
              <a:t>shuf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36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8FD3-3AC3-489E-9AB8-6A2A66F06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understanding the specs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4CCC5-3FFD-474A-8F52-2FBB518FE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 Says:</a:t>
            </a:r>
          </a:p>
          <a:p>
            <a:pPr lvl="1"/>
            <a:r>
              <a:rPr lang="en-US" dirty="0"/>
              <a:t>Your program should also support zero non-option arguments or a single non-option argument "-" (either of which means read from standard input), or a single non-option argument other than "-" (which specifies the input file name).</a:t>
            </a:r>
          </a:p>
          <a:p>
            <a:r>
              <a:rPr lang="en-US" dirty="0"/>
              <a:t>What that means:</a:t>
            </a:r>
          </a:p>
          <a:p>
            <a:pPr lvl="1"/>
            <a:r>
              <a:rPr lang="en-US" dirty="0"/>
              <a:t>Other than the optional arguments (-e, -</a:t>
            </a:r>
            <a:r>
              <a:rPr lang="en-US" dirty="0" err="1"/>
              <a:t>i</a:t>
            </a:r>
            <a:r>
              <a:rPr lang="en-US" dirty="0"/>
              <a:t>, -n, -r, --help) shuf.py takes no positional arguments or one positional argument. In the case of one positional argument, than it must be either a filename or the "-". In the case of "-", then the behavior is the same as not providing a positional argument which is that shuf.py should read from stdin.</a:t>
            </a:r>
          </a:p>
        </p:txBody>
      </p:sp>
    </p:spTree>
    <p:extLst>
      <p:ext uri="{BB962C8B-B14F-4D97-AF65-F5344CB8AC3E}">
        <p14:creationId xmlns:p14="http://schemas.microsoft.com/office/powerpoint/2010/main" val="333335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71554-FC85-4CE1-9B94-0305A97F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27498-1277-43D9-83D1-29B3CFFB8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python3 shuf.py</a:t>
            </a:r>
          </a:p>
          <a:p>
            <a:pPr lvl="1"/>
            <a:r>
              <a:rPr lang="en-US" dirty="0"/>
              <a:t>Script reads from stdin, so you can type multiple lines (each followed by enter), and then hit Ctrl-D to indicate end of input. The program will print the input lines in random order</a:t>
            </a:r>
          </a:p>
          <a:p>
            <a:r>
              <a:rPr lang="en-US" b="1" dirty="0">
                <a:latin typeface="Consolas" panose="020B0609020204030204" pitchFamily="49" charset="0"/>
              </a:rPr>
              <a:t>python3 shuf.py -</a:t>
            </a:r>
          </a:p>
          <a:p>
            <a:pPr lvl="1"/>
            <a:r>
              <a:rPr lang="en-US" dirty="0"/>
              <a:t>Same as above</a:t>
            </a:r>
          </a:p>
          <a:p>
            <a:r>
              <a:rPr lang="en-US" b="1" dirty="0">
                <a:latin typeface="Consolas" panose="020B0609020204030204" pitchFamily="49" charset="0"/>
              </a:rPr>
              <a:t>python3 shuf.py </a:t>
            </a:r>
            <a:r>
              <a:rPr lang="en-US" b="1" i="1" dirty="0">
                <a:latin typeface="Consolas" panose="020B0609020204030204" pitchFamily="49" charset="0"/>
              </a:rPr>
              <a:t>FILE</a:t>
            </a:r>
          </a:p>
          <a:p>
            <a:pPr lvl="1"/>
            <a:r>
              <a:rPr lang="en-US" dirty="0"/>
              <a:t>The script will read all the lines from the file, and print them out in a random order</a:t>
            </a:r>
          </a:p>
          <a:p>
            <a:r>
              <a:rPr lang="en-US" b="1" dirty="0">
                <a:latin typeface="Consolas" panose="020B0609020204030204" pitchFamily="49" charset="0"/>
              </a:rPr>
              <a:t>python3 shuf.py --head-count (or -n) COUNT</a:t>
            </a:r>
          </a:p>
          <a:p>
            <a:pPr lvl="1"/>
            <a:r>
              <a:rPr lang="en-US" dirty="0"/>
              <a:t>Can be combined with the above positional arguments. Should observe the same behavior, but only printing COUNT number of lines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69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634E-D526-470E-8A48-E342F9F0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Argparse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57180-186D-4BA3-9CA3-36D440A49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parse the arguments, you'll want to use the </a:t>
            </a:r>
            <a:r>
              <a:rPr lang="en-US" dirty="0" err="1"/>
              <a:t>Argparse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Tutorial: </a:t>
            </a:r>
            <a:r>
              <a:rPr lang="en-US" dirty="0">
                <a:hlinkClick r:id="rId2"/>
              </a:rPr>
              <a:t>https://docs.python.org/3/howto/argparse.html</a:t>
            </a:r>
            <a:endParaRPr lang="en-US" dirty="0"/>
          </a:p>
          <a:p>
            <a:pPr lvl="1"/>
            <a:r>
              <a:rPr lang="en-US" dirty="0"/>
              <a:t>Reference Docs: </a:t>
            </a:r>
            <a:r>
              <a:rPr lang="en-US" dirty="0">
                <a:hlinkClick r:id="rId3"/>
              </a:rPr>
              <a:t>https://docs.python.org/3/library/argparse.html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Things to look for:</a:t>
            </a:r>
          </a:p>
          <a:p>
            <a:pPr lvl="1"/>
            <a:r>
              <a:rPr lang="en-US" dirty="0" err="1"/>
              <a:t>Argparse</a:t>
            </a:r>
            <a:r>
              <a:rPr lang="en-US" dirty="0"/>
              <a:t> generates a usage message for you. That can be enough as long as you provide the string describing each argument</a:t>
            </a:r>
          </a:p>
          <a:p>
            <a:pPr lvl="1"/>
            <a:r>
              <a:rPr lang="en-US" dirty="0"/>
              <a:t>Optional vs Positional Arguments are defined by the name. Optional arguments have a – in front</a:t>
            </a:r>
          </a:p>
          <a:p>
            <a:pPr lvl="1"/>
            <a:r>
              <a:rPr lang="en-US" dirty="0" err="1"/>
              <a:t>Nargs</a:t>
            </a:r>
            <a:r>
              <a:rPr lang="en-US" dirty="0"/>
              <a:t> will be a useful option to look 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37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0A7A-7377-4A69-97EA-5B1AAFE2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10406-8B8C-4DD6-B98A-D20F3A461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commented version of randline.py on CCLE for details on what each line/function does.</a:t>
            </a:r>
          </a:p>
          <a:p>
            <a:r>
              <a:rPr lang="en-US" dirty="0"/>
              <a:t>You can use the below as a Python3 and </a:t>
            </a:r>
            <a:r>
              <a:rPr lang="en-US" dirty="0" err="1"/>
              <a:t>ArgParse</a:t>
            </a:r>
            <a:r>
              <a:rPr lang="en-US" dirty="0"/>
              <a:t> starting point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825455-3092-4863-8D2E-A39CBB4F00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559"/>
          <a:stretch/>
        </p:blipFill>
        <p:spPr>
          <a:xfrm>
            <a:off x="3253601" y="3229818"/>
            <a:ext cx="5684797" cy="326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5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58E9-F1F7-4057-8F10-C92D09E70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2.1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3B5C3-65B3-4193-90E6-D1C491BA8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67B6-3481-4143-ABE7-2B463C1A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049C0-C86A-4352-865F-705CA1C4B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Scratch Buffer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Run 'emacs'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From inside emacs session, open scratch buffer (C-x b then enter)</a:t>
            </a:r>
          </a:p>
          <a:p>
            <a:r>
              <a:rPr lang="en-US" dirty="0"/>
              <a:t>Type a LISP expression, and evaluate with C-j</a:t>
            </a:r>
          </a:p>
          <a:p>
            <a:pPr lvl="1"/>
            <a:r>
              <a:rPr lang="en-US" dirty="0"/>
              <a:t>Try (+ 1 2) to start or something simple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6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420A3-83C3-40C7-9699-AAA4B0FE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expt</a:t>
            </a:r>
            <a:r>
              <a:rPr lang="en-US" dirty="0"/>
              <a:t> to check 2^3^4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65AE4-BB21-4CCD-825E-EC4C45690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number fits within a 64 bit signed integer, it needs to be less than 2^63</a:t>
            </a:r>
          </a:p>
          <a:p>
            <a:r>
              <a:rPr lang="en-US" dirty="0"/>
              <a:t>You can write this as a simple LISP expression.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(if (…)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t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nil)</a:t>
            </a:r>
          </a:p>
          <a:p>
            <a:r>
              <a:rPr lang="en-US" dirty="0"/>
              <a:t>Without relying on the code try to think whether 2^3^4 fits within 63 bits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1152-EF82-4BD8-B879-98F2960E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function meanings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7A76A-5C19-4EA2-BDE6-76913EA87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follow instructions here, try to experiment when in doubt</a:t>
            </a:r>
          </a:p>
          <a:p>
            <a:r>
              <a:rPr lang="en-US" dirty="0"/>
              <a:t>If you have trouble using the M-SPC hotkey,</a:t>
            </a:r>
          </a:p>
          <a:p>
            <a:pPr lvl="1"/>
            <a:r>
              <a:rPr lang="en-US" dirty="0"/>
              <a:t>You can access the description through the C-h b menu</a:t>
            </a:r>
          </a:p>
          <a:p>
            <a:pPr lvl="1"/>
            <a:r>
              <a:rPr lang="en-US" dirty="0"/>
              <a:t>You can use the function directly by name with 'M-x just-one-space'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3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58E9-F1F7-4057-8F10-C92D09E70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2.2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3B5C3-65B3-4193-90E6-D1C491BA8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27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26D6-D9BA-4BA0-8271-89CBF87B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BD652-28F9-4B56-B912-7BA4C81B6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slide shows a simplified implementation of what-line</a:t>
            </a:r>
          </a:p>
          <a:p>
            <a:r>
              <a:rPr lang="en-US" dirty="0"/>
              <a:t>It is a bit different than what is found in Emacs. There is some syntactical changes, but the main thing is the Emacs version accounts for a separate case where the buffer is "narrowed".</a:t>
            </a:r>
          </a:p>
          <a:p>
            <a:r>
              <a:rPr lang="en-US" dirty="0"/>
              <a:t>You do NOT need to account for this case, so feel free to use the next slide as a basis to begin your lab 2.2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6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8B26-85E0-457F-AEBD-0833E2A56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M-x what-line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D7E6A3-1E2F-4669-B72D-966651D2E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89928"/>
            <a:ext cx="10515600" cy="19826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Important things to look at</a:t>
            </a:r>
          </a:p>
          <a:p>
            <a:pPr lvl="1"/>
            <a:r>
              <a:rPr lang="en-US" dirty="0"/>
              <a:t>(interactive) -&gt; means user can call it from emacs</a:t>
            </a:r>
          </a:p>
          <a:p>
            <a:pPr lvl="1"/>
            <a:r>
              <a:rPr lang="en-US" dirty="0"/>
              <a:t>Calls a 'count-lines' function</a:t>
            </a:r>
          </a:p>
          <a:p>
            <a:pPr lvl="1"/>
            <a:r>
              <a:rPr lang="en-US" dirty="0"/>
              <a:t>Point is a predefined function</a:t>
            </a:r>
          </a:p>
          <a:p>
            <a:pPr lvl="1"/>
            <a:r>
              <a:rPr lang="en-US" dirty="0"/>
              <a:t>There is a set of terms, "save-restriction", "widen", "save-excursion" which deal with if a user "narrows" the region of the page. See more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308F9B-6C17-4B04-8A39-C1E9F9231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6738"/>
            <a:ext cx="7674033" cy="281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21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DDBF-F42C-4DB8-A994-96A3CA53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built-in functions which are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A6383-853F-4A47-B815-8BA4DB39B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point-min</a:t>
            </a:r>
          </a:p>
          <a:p>
            <a:pPr lvl="1"/>
            <a:r>
              <a:rPr lang="en-US" dirty="0"/>
              <a:t>The "minimum" point of the page/narrowed region</a:t>
            </a:r>
          </a:p>
          <a:p>
            <a:pPr lvl="1"/>
            <a:r>
              <a:rPr lang="en-US" dirty="0"/>
              <a:t>Usually 1, but maybe different if page is narrowed</a:t>
            </a:r>
          </a:p>
          <a:p>
            <a:r>
              <a:rPr lang="en-US" dirty="0"/>
              <a:t>point-max</a:t>
            </a:r>
          </a:p>
          <a:p>
            <a:pPr lvl="1"/>
            <a:r>
              <a:rPr lang="en-US" dirty="0"/>
              <a:t>The "maximum" point of the page/narrowed region</a:t>
            </a:r>
          </a:p>
          <a:p>
            <a:pPr lvl="1"/>
            <a:r>
              <a:rPr lang="en-US" dirty="0"/>
              <a:t>Usually (1+ (buffer-size)) but maybe different if page is narrowed</a:t>
            </a:r>
          </a:p>
          <a:p>
            <a:r>
              <a:rPr lang="en-US" dirty="0"/>
              <a:t>line-number-at-pos</a:t>
            </a:r>
          </a:p>
          <a:p>
            <a:pPr lvl="1"/>
            <a:r>
              <a:rPr lang="en-US" dirty="0"/>
              <a:t>Gives you the line number of your current position</a:t>
            </a:r>
          </a:p>
          <a:p>
            <a:pPr lvl="1"/>
            <a:r>
              <a:rPr lang="en-US" dirty="0"/>
              <a:t>Defined right below "what-line" in </a:t>
            </a:r>
            <a:r>
              <a:rPr lang="en-US" dirty="0" err="1"/>
              <a:t>simple.el</a:t>
            </a:r>
            <a:endParaRPr lang="en-US" dirty="0"/>
          </a:p>
          <a:p>
            <a:r>
              <a:rPr lang="en-US" dirty="0"/>
              <a:t>char-before</a:t>
            </a:r>
          </a:p>
          <a:p>
            <a:pPr lvl="1"/>
            <a:r>
              <a:rPr lang="en-US" dirty="0"/>
              <a:t>Given a location, determines the character (value) before that location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5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965</Words>
  <Application>Microsoft Office PowerPoint</Application>
  <PresentationFormat>Widescreen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Assignment 2 Hints</vt:lpstr>
      <vt:lpstr>Lab 2.1</vt:lpstr>
      <vt:lpstr>Getting Started</vt:lpstr>
      <vt:lpstr>Using expt to check 2^3^4</vt:lpstr>
      <vt:lpstr>Checking function meanings</vt:lpstr>
      <vt:lpstr>Lab 2.2</vt:lpstr>
      <vt:lpstr>DISCLAIMER</vt:lpstr>
      <vt:lpstr>M-x what-line</vt:lpstr>
      <vt:lpstr>Other built-in functions which are useful</vt:lpstr>
      <vt:lpstr>So how to create which-line?</vt:lpstr>
      <vt:lpstr>Homework</vt:lpstr>
      <vt:lpstr>The Goal</vt:lpstr>
      <vt:lpstr>Terminology</vt:lpstr>
      <vt:lpstr>Better understanding the specs</vt:lpstr>
      <vt:lpstr>Some basic examples</vt:lpstr>
      <vt:lpstr>Argparse</vt:lpstr>
      <vt:lpstr>Starting 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Hints</dc:title>
  <dc:creator>Daniel Meirovitch</dc:creator>
  <cp:lastModifiedBy>Austyn Adams</cp:lastModifiedBy>
  <cp:revision>17</cp:revision>
  <dcterms:created xsi:type="dcterms:W3CDTF">2021-01-07T23:11:45Z</dcterms:created>
  <dcterms:modified xsi:type="dcterms:W3CDTF">2021-01-24T20:24:50Z</dcterms:modified>
</cp:coreProperties>
</file>