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80D-F97C-4C8D-90FF-F3CF09F4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6AAE-C56D-449C-AC92-F574FF8F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54B-04ED-4D26-B6CF-FF93117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296E-85D0-4EB0-88C8-5AF77843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A792-1C3D-49B8-B6DA-6AB7DB9E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57A-A8DF-4448-AD04-A4C16AB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34E2-8597-4DEB-93F1-E381B556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939D-01A8-4ABC-8B93-073EAC9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0EE8-F56C-41F4-A794-1927DEBF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F096-5E9D-4A34-B17E-07575B42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843F9-9E6D-4427-8B65-3822E9DB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27DF-3969-4887-B538-BC65ECE3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77A3-49AA-4E8A-8166-B017A5C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5324-35FD-4C3C-98F5-C9AB335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84F1-BAE0-4446-AC01-5672E8D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291-0153-4884-AA6D-A2C6D3F1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61B0-2F30-4622-8EFC-E9EB2006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8E78-E95E-4445-919E-9B92287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6041-836D-465C-BA97-6D4848B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CD1F-302D-436C-AD95-387C683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F6B3-6CDA-43E0-AC19-69DB0A3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9F9C-7590-4629-9A67-19A7C830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B07A-42C7-4BF4-8ED8-E00FAEE5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E38-DA31-4601-9F4C-BC98EF8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E586-0F8B-469A-8F9D-57305AD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2CD-EE2F-4284-89BE-D5CE9672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CD10-1DF7-496D-87FE-2114CD8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BAF0-1FC7-4335-9898-9AAE9BCA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7669-7F43-4FE4-A601-B563BC85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692F-6051-4F0E-8B5B-14AFD1E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4E44-DB53-4C73-9BD3-8FC66CB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5A9B-E67E-494D-8E1B-20A3C6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0CA3-22B0-43C6-B91D-9DD94926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C5E4-4A3E-4AB1-A7E0-4796DBEE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A8F71-66FA-451A-9339-E7D57914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9CF8A-2B53-460F-B928-AB30EDF4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6B62-DE00-4A66-A244-1327EEC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79B93-D4AC-4392-82D1-9A62D10C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80690-F5BB-4E1F-9DCC-902813D6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360-DCD8-436A-8AB9-837004FA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5D493-32BC-48B6-A114-21A6C94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D8D4-A75E-4BD3-915C-55D67AE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1A88-33D6-4EE7-AD71-AB1063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C827-34A7-417B-8486-9EECF39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EFB-B7F6-4F70-AC3F-B4D9BEC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095C-E2EC-47EF-90BE-06D2684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BD7-ADB0-4288-8385-0EDD64D2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D41D-8096-483B-90B0-BFD343F8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C5A50-4924-484F-8F5B-AD558C95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65CA-A964-4B54-8471-EC226B9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4EA9-1753-41A9-854C-8138B1E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855-1802-4DC9-8671-8A7FA73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6DB-1CB7-4EE0-990E-B4249A99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CF63-56EC-4111-B4D0-6F68AD7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8F84-288F-4E57-8DAB-C34B0445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CF85-A70F-432D-A994-8DD5DB3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394D-09AC-4A43-9EBB-0731B4E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DBD0-6B49-48AE-B7C9-D4B1F0D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3BC0-4B1F-46D2-9BF6-000C8BC7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2367-14DF-412D-83F0-572B4FFD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5ACF-28B9-4483-9924-6DBC7635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5978-2929-471E-B967-3BE85EE10C8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B8F3-98D6-49CE-AF16-38646FC1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E6B-1E6F-42DD-B409-2BEC00A0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.uclaacm.com/archiv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8EE2-F03B-426C-9611-6805216E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FFA8-9B5F-4AEF-A5A9-FF7A9AF3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console.log for checking of variable values</a:t>
            </a:r>
          </a:p>
          <a:p>
            <a:pPr lvl="1"/>
            <a:r>
              <a:rPr lang="en-US" dirty="0"/>
              <a:t>Can see console via Browser Developer Tools</a:t>
            </a:r>
          </a:p>
          <a:p>
            <a:r>
              <a:rPr lang="en-US" dirty="0"/>
              <a:t>React Developer Tools Browser Extension can give more debugging details if desired</a:t>
            </a:r>
          </a:p>
        </p:txBody>
      </p:sp>
    </p:spTree>
    <p:extLst>
      <p:ext uri="{BB962C8B-B14F-4D97-AF65-F5344CB8AC3E}">
        <p14:creationId xmlns:p14="http://schemas.microsoft.com/office/powerpoint/2010/main" val="20012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67B6-3481-4143-ABE7-2B463C1A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49C0-C86A-4352-865F-705CA1C4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React App!</a:t>
            </a:r>
          </a:p>
          <a:p>
            <a:r>
              <a:rPr lang="en-US" dirty="0"/>
              <a:t>Follow along with tutorial, slowly, so you can get a better understanding of certain React ideas (components, state, props, </a:t>
            </a:r>
            <a:r>
              <a:rPr lang="en-US" dirty="0" err="1"/>
              <a:t>jsx</a:t>
            </a:r>
            <a:r>
              <a:rPr lang="en-US" dirty="0"/>
              <a:t>, rendering)</a:t>
            </a:r>
          </a:p>
          <a:p>
            <a:r>
              <a:rPr lang="en-US" dirty="0"/>
              <a:t>Practice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D5A0-7B41-40A6-87B3-0D1526A5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Hello World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5911-82B9-456F-AD87-98DFD532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introduce you to main React concepts with examples:</a:t>
            </a:r>
          </a:p>
          <a:p>
            <a:pPr lvl="1"/>
            <a:r>
              <a:rPr lang="en-US" dirty="0"/>
              <a:t>JSX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State and Props</a:t>
            </a:r>
          </a:p>
          <a:p>
            <a:r>
              <a:rPr lang="en-US" dirty="0"/>
              <a:t>Check HTML, CSS, and JavaScript code via the </a:t>
            </a:r>
            <a:r>
              <a:rPr lang="en-US" dirty="0" err="1"/>
              <a:t>CodePen</a:t>
            </a:r>
            <a:r>
              <a:rPr lang="en-US" dirty="0"/>
              <a:t> Links available</a:t>
            </a:r>
          </a:p>
          <a:p>
            <a:r>
              <a:rPr lang="en-US" dirty="0"/>
              <a:t>If you are confused by the HTML/CSS/JavaScript code shown, than check out the ACM </a:t>
            </a:r>
            <a:r>
              <a:rPr lang="en-US" dirty="0">
                <a:hlinkClick r:id="rId2"/>
              </a:rPr>
              <a:t>Hack School's 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355-F88A-488A-AA7F-27EDABF5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1652-D4E9-4D33-BB0F-8E68B170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choose "Setup Option 2: Local Development Environment"</a:t>
            </a:r>
          </a:p>
          <a:p>
            <a:pPr lvl="1"/>
            <a:r>
              <a:rPr lang="en-US" dirty="0"/>
              <a:t>This will also help later when you want to develop locally for your project</a:t>
            </a:r>
          </a:p>
          <a:p>
            <a:r>
              <a:rPr lang="en-US" dirty="0"/>
              <a:t>Important steps to setup project:</a:t>
            </a:r>
          </a:p>
          <a:p>
            <a:pPr lvl="1"/>
            <a:r>
              <a:rPr lang="en-US" dirty="0"/>
              <a:t>Install Node.JS for your system. Either LTS or Current is fine for now</a:t>
            </a:r>
          </a:p>
          <a:p>
            <a:pPr lvl="1"/>
            <a:r>
              <a:rPr lang="en-US" dirty="0"/>
              <a:t>Go to chosen directory and run '</a:t>
            </a:r>
            <a:r>
              <a:rPr lang="en-US" dirty="0" err="1"/>
              <a:t>npx</a:t>
            </a:r>
            <a:r>
              <a:rPr lang="en-US" dirty="0"/>
              <a:t> create-react-app app-name'</a:t>
            </a:r>
          </a:p>
          <a:p>
            <a:pPr lvl="1"/>
            <a:r>
              <a:rPr lang="en-US" dirty="0"/>
              <a:t>It will create a directory structure under 'app-name' with everything you need</a:t>
            </a:r>
          </a:p>
          <a:p>
            <a:pPr lvl="1"/>
            <a:r>
              <a:rPr lang="en-US" dirty="0"/>
              <a:t>cd inside, and after you run '</a:t>
            </a:r>
            <a:r>
              <a:rPr lang="en-US" dirty="0" err="1"/>
              <a:t>npm</a:t>
            </a:r>
            <a:r>
              <a:rPr lang="en-US" dirty="0"/>
              <a:t> start' the web server will start up for you to connect</a:t>
            </a:r>
          </a:p>
        </p:txBody>
      </p:sp>
    </p:spTree>
    <p:extLst>
      <p:ext uri="{BB962C8B-B14F-4D97-AF65-F5344CB8AC3E}">
        <p14:creationId xmlns:p14="http://schemas.microsoft.com/office/powerpoint/2010/main" val="1692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2C3-541B-44BB-AE12-A47F39AD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Chorus-</a:t>
            </a:r>
            <a:r>
              <a:rPr lang="en-US" dirty="0" err="1"/>
              <a:t>Lapili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92B2-620B-4DA9-8A89-88EF9DE6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logic you want to add can go in </a:t>
            </a:r>
            <a:r>
              <a:rPr lang="en-US" b="1" dirty="0" err="1"/>
              <a:t>handleClick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  <a:p>
            <a:r>
              <a:rPr lang="en-US" dirty="0"/>
              <a:t>Many ways to implement this, a couple suggestions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6128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A8F4-12EA-467F-AF3F-91F8911A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 </a:t>
            </a:r>
            <a:r>
              <a:rPr lang="en-US" dirty="0" err="1"/>
              <a:t>Lapili</a:t>
            </a:r>
            <a:r>
              <a:rPr lang="en-US" dirty="0"/>
              <a:t> – Limit Moves to 3 before player has to swap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A41D-956E-4A7C-9002-EB3A3197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Beginning of the game plays like Tic-Tac-Toe, so we can keep that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to determine when to switch to a different style of playing (swapping pieces)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track the number of moves made?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use of React State!</a:t>
            </a:r>
          </a:p>
        </p:txBody>
      </p:sp>
    </p:spTree>
    <p:extLst>
      <p:ext uri="{BB962C8B-B14F-4D97-AF65-F5344CB8AC3E}">
        <p14:creationId xmlns:p14="http://schemas.microsoft.com/office/powerpoint/2010/main" val="30314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3667-BAE3-49E1-A018-B1CDA37D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 </a:t>
            </a:r>
            <a:r>
              <a:rPr lang="en-US" dirty="0" err="1"/>
              <a:t>Lapili</a:t>
            </a:r>
            <a:r>
              <a:rPr lang="en-US" dirty="0"/>
              <a:t> – Implement a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4B97-18E4-4C7B-A793-3C07C3A8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player needs to move an existing piece on the board, how do we do that?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a player click twice. First on piece, next on spot to switch to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How do we know if it's a player's first or second click? Store info in React State!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Don't let them complete move if the new spot is invalid</a:t>
            </a:r>
          </a:p>
        </p:txBody>
      </p:sp>
    </p:spTree>
    <p:extLst>
      <p:ext uri="{BB962C8B-B14F-4D97-AF65-F5344CB8AC3E}">
        <p14:creationId xmlns:p14="http://schemas.microsoft.com/office/powerpoint/2010/main" val="155433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49E1-E967-481D-ACD3-1B70E5A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Chorus </a:t>
            </a:r>
            <a:r>
              <a:rPr lang="en-US" dirty="0" err="1"/>
              <a:t>Lapili</a:t>
            </a:r>
            <a:r>
              <a:rPr lang="en-US" dirty="0"/>
              <a:t> – Center Piece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6951-4612-457E-A692-8A0D35D03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Rules say, if player has a piece in the center position than:</a:t>
            </a:r>
          </a:p>
          <a:p>
            <a:pPr lvl="1"/>
            <a:r>
              <a:rPr lang="en-US" dirty="0"/>
              <a:t>They must either move that center piece away</a:t>
            </a:r>
          </a:p>
          <a:p>
            <a:pPr lvl="1"/>
            <a:r>
              <a:rPr lang="en-US" dirty="0"/>
              <a:t>OR win that turn</a:t>
            </a:r>
          </a:p>
          <a:p>
            <a:r>
              <a:rPr lang="en-US" dirty="0"/>
              <a:t>Tips for implementing: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if they have a piece in the center. If they do, remember that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determine if the move they made satisfies the conditions above.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yes, no problems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Else it's an invalid move</a:t>
            </a:r>
          </a:p>
          <a:p>
            <a:r>
              <a:rPr lang="en-US" dirty="0"/>
              <a:t>The specs don't say exactly what to do if they make an invalid move. So, you get to choose. Possible examples to try that all are fine:</a:t>
            </a:r>
          </a:p>
          <a:p>
            <a:pPr lvl="1"/>
            <a:r>
              <a:rPr lang="en-US" dirty="0"/>
              <a:t>Make the player redo their move until its valid</a:t>
            </a:r>
          </a:p>
          <a:p>
            <a:pPr lvl="1"/>
            <a:r>
              <a:rPr lang="en-US" dirty="0"/>
              <a:t>OR you could print a "Player X loses" message</a:t>
            </a:r>
          </a:p>
          <a:p>
            <a:pPr lvl="1"/>
            <a:r>
              <a:rPr lang="en-US" dirty="0"/>
              <a:t>OR something else fun that you can think of</a:t>
            </a:r>
          </a:p>
        </p:txBody>
      </p:sp>
    </p:spTree>
    <p:extLst>
      <p:ext uri="{BB962C8B-B14F-4D97-AF65-F5344CB8AC3E}">
        <p14:creationId xmlns:p14="http://schemas.microsoft.com/office/powerpoint/2010/main" val="41694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0D20-53CE-496A-AEB9-0925BA30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7728-8C2F-45A8-9213-6824D210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worry about writing too much fluff, this will be graded leniently</a:t>
            </a:r>
          </a:p>
          <a:p>
            <a:r>
              <a:rPr lang="en-US" dirty="0"/>
              <a:t>Want enough for a grader to see your logic</a:t>
            </a:r>
          </a:p>
          <a:p>
            <a:r>
              <a:rPr lang="en-US" dirty="0"/>
              <a:t>Tic-Tac-Toe.txt can be short/simple since you are following a tutorial</a:t>
            </a:r>
          </a:p>
          <a:p>
            <a:r>
              <a:rPr lang="en-US" dirty="0"/>
              <a:t>Chorus-lapilli.txt can be setup like:</a:t>
            </a:r>
          </a:p>
          <a:p>
            <a:pPr lvl="1"/>
            <a:r>
              <a:rPr lang="en-US" dirty="0"/>
              <a:t>First I attempted to setup the 3 turn limit</a:t>
            </a:r>
          </a:p>
          <a:p>
            <a:pPr lvl="1"/>
            <a:r>
              <a:rPr lang="en-US" dirty="0"/>
              <a:t>I made changes XYZ to the ABC function in the code. </a:t>
            </a:r>
          </a:p>
          <a:p>
            <a:pPr lvl="1"/>
            <a:r>
              <a:rPr lang="en-US" dirty="0"/>
              <a:t>I tested by doing blah and it worked/not. </a:t>
            </a:r>
          </a:p>
          <a:p>
            <a:pPr lvl="1"/>
            <a:r>
              <a:rPr lang="en-US" dirty="0"/>
              <a:t>Next I moved on to....</a:t>
            </a:r>
          </a:p>
        </p:txBody>
      </p:sp>
    </p:spTree>
    <p:extLst>
      <p:ext uri="{BB962C8B-B14F-4D97-AF65-F5344CB8AC3E}">
        <p14:creationId xmlns:p14="http://schemas.microsoft.com/office/powerpoint/2010/main" val="321316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596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3 Hints</vt:lpstr>
      <vt:lpstr>General Goal</vt:lpstr>
      <vt:lpstr>Getting Started – Hello World Tutorial</vt:lpstr>
      <vt:lpstr>Tic-Tac-Toe Tutorial</vt:lpstr>
      <vt:lpstr>Chorus-Lapili</vt:lpstr>
      <vt:lpstr>Chorus Lapili – Limit Moves to 3 before player has to swap pieces</vt:lpstr>
      <vt:lpstr>Chorus Lapili – Implement a Swap</vt:lpstr>
      <vt:lpstr>Chorus Lapili – Center Piece restrictions</vt:lpstr>
      <vt:lpstr>Notes Submission</vt:lpstr>
      <vt:lpstr>Debugging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</dc:title>
  <dc:creator>Daniel Meirovitch</dc:creator>
  <cp:lastModifiedBy>Austyn Adams</cp:lastModifiedBy>
  <cp:revision>28</cp:revision>
  <dcterms:created xsi:type="dcterms:W3CDTF">2021-01-07T23:11:45Z</dcterms:created>
  <dcterms:modified xsi:type="dcterms:W3CDTF">2021-02-01T15:35:50Z</dcterms:modified>
</cp:coreProperties>
</file>