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793" autoAdjust="0"/>
  </p:normalViewPr>
  <p:slideViewPr>
    <p:cSldViewPr snapToGrid="0">
      <p:cViewPr varScale="1">
        <p:scale>
          <a:sx n="54" d="100"/>
          <a:sy n="54" d="100"/>
        </p:scale>
        <p:origin x="13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8AD4-C95D-4CFF-BFCB-69EAB0E28C2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112BE-3BCF-4266-BFCC-B097E5AE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AF57-68BB-4A3A-BEE9-C1956AAB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A147-6BB0-4E6B-9EFD-B18983B6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783-EBB8-431E-B50D-295718E2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D7FF-CFBE-42A2-8192-3AA06F0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1E0-389E-4E10-BD5D-02EB1FF0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2C4A-2737-49BA-AB53-1100093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1E3C-D51F-4FAE-9B18-E8F50DE4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C954-8398-400C-92FB-73F0C0D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4452-6AFE-4CCC-A5AC-F6285A87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C11D-2EEE-4FCC-ACB3-2CBD7537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84CA-7CC2-4169-9893-F50359B0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2A34-CF7B-4D29-869D-E9401157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823F-9E00-4DB8-8BF2-11355491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D258-130F-4297-9CC8-BE1025A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A16A-49AB-4B86-AF85-0F41C2A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D63-4567-4811-96E3-90C0B88E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F8B-2736-41AA-A4C6-78195322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454D-6885-4039-9AC2-7301FEE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A43-F6D5-47E7-B291-45A05579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8011-CBD5-4058-8C4C-E01D3AA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BE7-1169-42CC-A327-B719F145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66FF-B913-4DFB-ADAB-C687296F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D00C-5266-4D86-B1E1-66836CAC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57D6-AA06-43E6-8D5B-D9A1569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69E1-0153-47DE-BAD2-3AC18644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DE2E-ABC4-4678-AA51-5CEAB1E4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1BF-FD2A-45A0-9DA2-295D4E76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75C2-CB57-45EE-9FE1-6E504A0A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F0DA-E02A-44E6-9CA7-84B872B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8CD0-7700-4F69-8B1A-827D53E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EBA9-65EE-459A-B8F3-08A8355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C8C-F71B-43D0-BC15-BE2B4D4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FFB8-3A91-43BD-BD06-02F1E5EA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E652-9F92-404E-B2EA-338C9DB0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A7AB3-9C6A-483E-95D5-DA6D8D3A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C456C-4DC8-4730-95B7-9BF6FB9F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DD6B-82F3-4710-B6E6-B92F51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A9A5E-4A86-4BB7-AFCE-6DA6D31B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C345E-4083-4326-8CEF-AA9A1A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990B-54F5-4592-B3AF-81462B6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02CD-7D27-4F7D-B1F1-AAB6E7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CB1C-5795-4117-B1C5-09547352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835-5C02-46EE-9023-ED20479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F76D-8195-42CE-B39F-B8BEFC3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AF40-9AC8-4994-B2D2-AAF8FB4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0EFB-7EB8-4FE6-ABD1-3AAE933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E1A-2062-4FB2-BF5E-6208339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31D-CB0E-41F0-8CD5-A3267FD3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A73F-0A49-47AE-A30C-61DCD2BF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2B3C-F42D-48F0-9B6C-0647D03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D861-E982-40DB-A6D3-ACE3849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192B-06AF-4C0C-8A18-267ED511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9E7B-881E-45A5-AAA7-CFFE3C6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41F73-75F3-4EAD-B17E-E79E804E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6589-0D9C-4278-9C9F-3E29787B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F336-154B-4D52-952F-65BCC8E4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970F-60B6-4F92-BC59-E3A64E4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E315-27EC-4C66-BEF1-E99A607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2469-7D98-48B1-A274-532091F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1489-A3CC-470F-B035-318437D6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582A-ABA2-4832-B9FE-3E8393CE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896D-2456-4C0D-8D19-158625EBE73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A985-0BC0-4302-AB61-87F5ACA91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30CE-D3D2-47E1-ABF6-B0FAFA53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committing-changes-to-your-project/comparing-commi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4 Hints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3C33-57C5-4C37-8C03-E059EB6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7EEE-9683-468F-A695-3ECDB95B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website that holds git repo's</a:t>
            </a:r>
          </a:p>
          <a:p>
            <a:r>
              <a:rPr lang="en-US" dirty="0"/>
              <a:t>Has functionality for each repo to compare commits, tags, or branches</a:t>
            </a:r>
          </a:p>
          <a:p>
            <a:r>
              <a:rPr lang="en-US" dirty="0"/>
              <a:t>Details here: </a:t>
            </a:r>
            <a:r>
              <a:rPr lang="en-US" dirty="0">
                <a:hlinkClick r:id="rId2"/>
              </a:rPr>
              <a:t>https://docs.github.com/en/github/committing-changes-to-your-project/comparing-commits</a:t>
            </a:r>
            <a:endParaRPr lang="en-US" dirty="0"/>
          </a:p>
          <a:p>
            <a:r>
              <a:rPr lang="en-US" dirty="0"/>
              <a:t>Pay special attention in documentation to:</a:t>
            </a:r>
          </a:p>
          <a:p>
            <a:pPr lvl="1"/>
            <a:r>
              <a:rPr lang="en-US" dirty="0"/>
              <a:t>Comparing commits (need to fetch commit IDs)</a:t>
            </a:r>
          </a:p>
          <a:p>
            <a:pPr lvl="1"/>
            <a:r>
              <a:rPr lang="en-US" dirty="0"/>
              <a:t>Comparing tags</a:t>
            </a:r>
          </a:p>
          <a:p>
            <a:r>
              <a:rPr lang="en-US" dirty="0"/>
              <a:t>Previous and current commit (check out worksheet!)</a:t>
            </a:r>
          </a:p>
        </p:txBody>
      </p:sp>
    </p:spTree>
    <p:extLst>
      <p:ext uri="{BB962C8B-B14F-4D97-AF65-F5344CB8AC3E}">
        <p14:creationId xmlns:p14="http://schemas.microsoft.com/office/powerpoint/2010/main" val="4978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57D8-B984-4486-B172-3DEDE9E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3EFF-919A-43B8-BE27-53AAFC3B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 to a computer</a:t>
            </a:r>
          </a:p>
          <a:p>
            <a:pPr lvl="1"/>
            <a:r>
              <a:rPr lang="en-US" dirty="0"/>
              <a:t>You can use SEAS or your own computer if you install git</a:t>
            </a:r>
          </a:p>
          <a:p>
            <a:pPr lvl="1"/>
            <a:endParaRPr lang="en-US" dirty="0"/>
          </a:p>
          <a:p>
            <a:r>
              <a:rPr lang="en-US" dirty="0"/>
              <a:t>git clone &lt;repo 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70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1A56-AEFF-4F15-9A9D-B68D6B73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4,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8A5A-3328-442B-A7A4-A57C2C6E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whatever you want, but shell script is likely easiest. </a:t>
            </a:r>
          </a:p>
          <a:p>
            <a:pPr lvl="1"/>
            <a:r>
              <a:rPr lang="en-US" dirty="0"/>
              <a:t>Both 4 and 5 are solvable in a single command</a:t>
            </a:r>
          </a:p>
          <a:p>
            <a:r>
              <a:rPr lang="en-US" dirty="0"/>
              <a:t>Want to do something similar to Questions 1 and 2, but from command line</a:t>
            </a:r>
          </a:p>
          <a:p>
            <a:r>
              <a:rPr lang="en-US" dirty="0">
                <a:latin typeface="Consolas" panose="020B0609020204030204" pitchFamily="49" charset="0"/>
              </a:rPr>
              <a:t>git diff</a:t>
            </a:r>
          </a:p>
          <a:p>
            <a:pPr lvl="1"/>
            <a:r>
              <a:rPr lang="en-US" dirty="0"/>
              <a:t>Look up git diff between commits and between tags</a:t>
            </a:r>
          </a:p>
          <a:p>
            <a:r>
              <a:rPr lang="en-US" dirty="0"/>
              <a:t>For #5 - Remember how to pass command arguments to your script</a:t>
            </a:r>
          </a:p>
          <a:p>
            <a:pPr lvl="1"/>
            <a:r>
              <a:rPr lang="en-US" dirty="0"/>
              <a:t>$1 and $2 for shell script</a:t>
            </a:r>
          </a:p>
          <a:p>
            <a:pPr lvl="1"/>
            <a:r>
              <a:rPr lang="en-US" dirty="0" err="1"/>
              <a:t>Sys.argv</a:t>
            </a:r>
            <a:r>
              <a:rPr lang="en-US" dirty="0"/>
              <a:t> or </a:t>
            </a:r>
            <a:r>
              <a:rPr lang="en-US" dirty="0" err="1"/>
              <a:t>ArgParse</a:t>
            </a:r>
            <a:r>
              <a:rPr lang="en-US" dirty="0"/>
              <a:t> for python</a:t>
            </a:r>
          </a:p>
          <a:p>
            <a:r>
              <a:rPr lang="en-US" dirty="0"/>
              <a:t>For #5 – Should be able to run script with something like:</a:t>
            </a:r>
          </a:p>
          <a:p>
            <a:pPr lvl="1"/>
            <a:r>
              <a:rPr lang="en-US" dirty="0"/>
              <a:t>Shell Script - 	</a:t>
            </a:r>
            <a:r>
              <a:rPr lang="en-US" dirty="0">
                <a:latin typeface="Consolas" panose="020B0609020204030204" pitchFamily="49" charset="0"/>
              </a:rPr>
              <a:t>./compare-releases release1 release2</a:t>
            </a:r>
          </a:p>
          <a:p>
            <a:pPr lvl="1"/>
            <a:r>
              <a:rPr lang="en-US" dirty="0"/>
              <a:t>Python Script - 	</a:t>
            </a:r>
            <a:r>
              <a:rPr lang="en-US" dirty="0">
                <a:latin typeface="Consolas" panose="020B0609020204030204" pitchFamily="49" charset="0"/>
              </a:rPr>
              <a:t>Python3 compare-releases.py release1 release2</a:t>
            </a:r>
          </a:p>
        </p:txBody>
      </p:sp>
    </p:spTree>
    <p:extLst>
      <p:ext uri="{BB962C8B-B14F-4D97-AF65-F5344CB8AC3E}">
        <p14:creationId xmlns:p14="http://schemas.microsoft.com/office/powerpoint/2010/main" val="76249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2024-3CE0-458D-A69C-F16AB5E1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741B-DBA8-4292-BFC4-D09F9033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needs more scripting, not solvable in single line</a:t>
            </a:r>
          </a:p>
          <a:p>
            <a:r>
              <a:rPr lang="en-US" dirty="0"/>
              <a:t>First review '</a:t>
            </a:r>
            <a:r>
              <a:rPr lang="en-US" b="1" dirty="0">
                <a:latin typeface="Consolas" panose="020B0609020204030204" pitchFamily="49" charset="0"/>
              </a:rPr>
              <a:t>git log</a:t>
            </a:r>
            <a:r>
              <a:rPr lang="en-US" dirty="0"/>
              <a:t>' output</a:t>
            </a:r>
          </a:p>
          <a:p>
            <a:pPr lvl="1"/>
            <a:r>
              <a:rPr lang="en-US" dirty="0"/>
              <a:t>Notice "Date: …. &lt;</a:t>
            </a:r>
            <a:r>
              <a:rPr lang="en-US" dirty="0" err="1"/>
              <a:t>timezone</a:t>
            </a:r>
            <a:r>
              <a:rPr lang="en-US" dirty="0"/>
              <a:t>&gt;" line</a:t>
            </a:r>
          </a:p>
          <a:p>
            <a:r>
              <a:rPr lang="en-US" dirty="0"/>
              <a:t>Overall structure you want to follow: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Convert git log input to usable data structure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Go line by line, filter for the "Date: …" lines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Then filter for the &lt;</a:t>
            </a:r>
            <a:r>
              <a:rPr lang="en-US" dirty="0" err="1"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&gt; in the Date line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Count how many times each </a:t>
            </a:r>
            <a:r>
              <a:rPr lang="en-US" dirty="0" err="1"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 appears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Sort and print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0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795-9905-4641-9BFA-571848BD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67D1-6B73-44BE-A368-5829D387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using python, you can use the lines below to process git log input, where you have a list and each element is a line from git log.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import sys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input = []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line in </a:t>
            </a:r>
            <a:r>
              <a:rPr lang="en-US" sz="2000" dirty="0" err="1">
                <a:latin typeface="Consolas" panose="020B0609020204030204" pitchFamily="49" charset="0"/>
              </a:rPr>
              <a:t>sys.stdin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input.append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line.rstrip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BD25-8CDA-461B-8E10-CD26FD6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F4C7-15CA-4C53-BE6D-B435DE9E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 log to find when a string was added/removed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git log -S &lt;</a:t>
            </a:r>
            <a:r>
              <a:rPr lang="en-US" dirty="0" err="1">
                <a:latin typeface="Consolas" panose="020B0609020204030204" pitchFamily="49" charset="0"/>
              </a:rPr>
              <a:t>searchString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7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74C3-7600-403A-B004-1B869419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B – Questions 1,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0CC4-3EB3-4D86-9734-7A65E5A6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a </a:t>
            </a:r>
            <a:r>
              <a:rPr lang="en-US" dirty="0" err="1"/>
              <a:t>gui</a:t>
            </a:r>
            <a:r>
              <a:rPr lang="en-US" dirty="0"/>
              <a:t> application or command line</a:t>
            </a:r>
          </a:p>
          <a:p>
            <a:pPr lvl="1"/>
            <a:r>
              <a:rPr lang="en-US" dirty="0"/>
              <a:t>Git log can create a visual graph! And with pretty, you can format it nicely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git log --graph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git log --graph --pretty=format:"%h %s"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Save time for yourself, don't draw all the unnecessary commits.</a:t>
            </a:r>
          </a:p>
          <a:p>
            <a:r>
              <a:rPr lang="en-US" dirty="0"/>
              <a:t>Abbreviate commit nodes. Customary to only use first 6 characters or so: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00606171f88be0df2c19346fa53f401ea71c71f 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c00606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5948-67F9-45D4-B0B8-27B30AB0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B –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80F1-1E83-4F08-8FBF-3E78B7D3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scavenger hut, many ways to solve</a:t>
            </a:r>
          </a:p>
          <a:p>
            <a:pPr lvl="1"/>
            <a:r>
              <a:rPr lang="en-US" dirty="0"/>
              <a:t>You can try '</a:t>
            </a:r>
            <a:r>
              <a:rPr lang="en-US" dirty="0">
                <a:latin typeface="Consolas" panose="020B0609020204030204" pitchFamily="49" charset="0"/>
              </a:rPr>
              <a:t>git log -S &lt;</a:t>
            </a:r>
            <a:r>
              <a:rPr lang="en-US" dirty="0" err="1">
                <a:latin typeface="Consolas" panose="020B0609020204030204" pitchFamily="49" charset="0"/>
              </a:rPr>
              <a:t>searchString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' as a start</a:t>
            </a:r>
          </a:p>
          <a:p>
            <a:pPr lvl="1"/>
            <a:r>
              <a:rPr lang="en-US" dirty="0"/>
              <a:t>May need to review contents of commit for info: '</a:t>
            </a:r>
            <a:r>
              <a:rPr lang="en-US" dirty="0">
                <a:latin typeface="Consolas" panose="020B0609020204030204" pitchFamily="49" charset="0"/>
              </a:rPr>
              <a:t>git show &lt;</a:t>
            </a:r>
            <a:r>
              <a:rPr lang="en-US" dirty="0" err="1">
                <a:latin typeface="Consolas" panose="020B0609020204030204" pitchFamily="49" charset="0"/>
              </a:rPr>
              <a:t>commitID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'</a:t>
            </a:r>
          </a:p>
          <a:p>
            <a:r>
              <a:rPr lang="en-US" dirty="0"/>
              <a:t>The repo for 'git' is located at:</a:t>
            </a:r>
          </a:p>
          <a:p>
            <a:pPr lvl="1"/>
            <a:r>
              <a:rPr lang="en-US" dirty="0">
                <a:hlinkClick r:id="rId3"/>
              </a:rPr>
              <a:t>https://github.com/git/git/</a:t>
            </a:r>
            <a:r>
              <a:rPr lang="en-US" dirty="0"/>
              <a:t> </a:t>
            </a:r>
          </a:p>
          <a:p>
            <a:r>
              <a:rPr lang="en-US" dirty="0"/>
              <a:t>Remember – you want to  find the commit that made the original code change. </a:t>
            </a:r>
          </a:p>
          <a:p>
            <a:r>
              <a:rPr lang="en-US" dirty="0"/>
              <a:t>Once you find the commit you want, create patch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git format-patch -1 &lt;</a:t>
            </a:r>
            <a:r>
              <a:rPr lang="en-US" dirty="0" err="1">
                <a:latin typeface="Consolas" panose="020B0609020204030204" pitchFamily="49" charset="0"/>
              </a:rPr>
              <a:t>commitID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0609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542</Words>
  <Application>Microsoft Office PowerPoint</Application>
  <PresentationFormat>Widescreen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Assignment 4 Hints </vt:lpstr>
      <vt:lpstr>Questions 1 &amp; 2</vt:lpstr>
      <vt:lpstr>Questions 3</vt:lpstr>
      <vt:lpstr>Questions 4, 5</vt:lpstr>
      <vt:lpstr>Question 6</vt:lpstr>
      <vt:lpstr>Question 6 Cont</vt:lpstr>
      <vt:lpstr>Question 7</vt:lpstr>
      <vt:lpstr>Lab B – Questions 1, 2</vt:lpstr>
      <vt:lpstr>Lab B – 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Meirovitch</dc:creator>
  <cp:lastModifiedBy>Austyn Adams</cp:lastModifiedBy>
  <cp:revision>127</cp:revision>
  <dcterms:created xsi:type="dcterms:W3CDTF">2020-01-06T19:05:24Z</dcterms:created>
  <dcterms:modified xsi:type="dcterms:W3CDTF">2021-02-13T00:28:46Z</dcterms:modified>
</cp:coreProperties>
</file>