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9" r:id="rId4"/>
    <p:sldId id="280" r:id="rId5"/>
    <p:sldId id="287" r:id="rId6"/>
    <p:sldId id="281" r:id="rId7"/>
    <p:sldId id="283" r:id="rId8"/>
    <p:sldId id="284" r:id="rId9"/>
    <p:sldId id="285" r:id="rId10"/>
    <p:sldId id="286" r:id="rId11"/>
    <p:sldId id="289" r:id="rId12"/>
    <p:sldId id="290" r:id="rId13"/>
    <p:sldId id="298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303" r:id="rId24"/>
    <p:sldId id="301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227-059A-4DF1-AD99-4B94FE9BA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DFCAA-1AE1-428C-8762-96043727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7425-3267-4552-AD41-95FF6B70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9BC5-4BDE-40C6-8558-19C672AD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4AE2-F095-4868-9AB8-997F801C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E2F9-6C90-43CC-BCBD-6794DB26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8088B-1908-4A09-97E1-8B31A2F4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5961-8D1B-45AA-9369-381167AD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A31D-D76F-41C0-903C-9E611D83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85CA-DC27-4E3E-BE25-80ABAACC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C77AD-3CAC-4F93-9C6A-3FB3FCD31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98C2-1840-4397-B0B9-00C8A70B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C36D-47E8-4049-8F79-3EFBF4D5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AC92-999F-42A0-9964-25DB9D86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B572-C375-4F7C-B89C-C92755C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3184-0CBE-4EF7-90C9-05D59093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33B1-19FE-449E-9071-83E988AD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D4AD-AF8B-47EC-9C96-4F6E2899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310B-9C7F-4C7B-A4CC-81906964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EDFC-2C90-42EF-AB97-F3C4F068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AA2C-AEDF-48CF-91D7-E0FF95D5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61DE-1D92-46CB-BFA6-9C291091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9FBD-62EE-40A0-99A5-F0C93B53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88D4-D860-4A62-8FFC-FAF98D63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04F0-7655-43D3-A2C1-1F337F65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B88-E053-44C1-A47C-8F43A74C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8E36-3E71-472B-BB19-C5E6AB5A8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97D6-040B-44D8-9ADE-828B67C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8D2F-8E89-4727-8127-0B41C734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619D6-6688-46EC-A908-701C4A03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9B6D-E9BD-48C4-AA37-D8E4839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2C8E-117A-47B2-BA1E-DDBAE4B2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762C-C138-40DF-8EAA-8AFD193D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7E8CA-BAC5-4BC9-9DFD-D6334B0F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6C18A-7CB8-4AEE-9114-095D1FA7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3B82C-56A3-4570-83ED-1E003DC3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3E624-1463-47BC-8E23-6BF63709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31B19-7982-4733-8780-521D0FE3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371E-1DEA-45DF-8213-E49E7B2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FFA5-1118-48FE-9B8F-439B6956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AB1BD-4B00-408C-A463-F0922C4B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F7B-A883-446D-9882-CF68807C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3EE59-A9EF-445F-A32C-47CFA17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F025C-45E6-48E6-9215-BA0E608A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AE488-6E2E-4C42-8082-CC06A3D8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3F13-4C86-4431-B586-0DBE02F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50C9-DE9B-4BB8-B4CD-B12B580E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384F-0382-4BF1-B4B4-5E194136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4348-D1C0-483D-A851-FFAC7B43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799C-DE0C-43EC-86B5-07E36123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BF045-12CF-49E2-845D-357B3492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2D1E-C9B3-4FE6-913B-F0764D3D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E654-100D-4796-8760-ECD09A81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0A0D6-7E7E-4C76-98B1-F1CA82C3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CEE1-AE70-485A-A9AA-4026E774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9E4E1-680F-4724-8A2F-814A0BFE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38D8-83EB-4A89-8E08-23469278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B6670-619F-451B-B8F4-172A1503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1A401-A43F-45E7-9702-ED880D8D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A9E9-4601-4186-B2E1-D27A165A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11B0-22D5-445B-9EBC-E44C08BFC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8FCA-5889-4A4D-A8D6-83DB5072CE6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07A7-A3DD-46F0-8A77-DF7804506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9E5C-E17D-473A-B089-20ACE1B82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6FAB-E4D4-4CE4-A186-9EC76877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hew-brett.github.io/curious-git/reading_git_objec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inante/topo-ordered-commits-test-sui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6 Hints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BF4A-2A23-47EE-8F38-CCE5245A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the Commit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48A8-6068-41ED-9E6E-BE3EACBF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to create a graph of the git history, so that you can determine the topological sort.</a:t>
            </a:r>
          </a:p>
          <a:p>
            <a:r>
              <a:rPr lang="en-US" dirty="0"/>
              <a:t>What is the graph made of?</a:t>
            </a:r>
          </a:p>
          <a:p>
            <a:pPr lvl="1"/>
            <a:r>
              <a:rPr lang="en-US" dirty="0"/>
              <a:t>Commits are the Nodes</a:t>
            </a:r>
          </a:p>
          <a:p>
            <a:pPr lvl="1"/>
            <a:r>
              <a:rPr lang="en-US" dirty="0"/>
              <a:t>Each commit has a parent, which an edge between two nodes</a:t>
            </a:r>
          </a:p>
          <a:p>
            <a:r>
              <a:rPr lang="en-US" dirty="0"/>
              <a:t>General process</a:t>
            </a:r>
          </a:p>
          <a:p>
            <a:pPr lvl="1"/>
            <a:r>
              <a:rPr lang="en-US" dirty="0"/>
              <a:t>Start from the branch heads in step 2</a:t>
            </a:r>
          </a:p>
          <a:p>
            <a:pPr lvl="1"/>
            <a:r>
              <a:rPr lang="en-US" dirty="0"/>
              <a:t>Pick one, and do a DFS to find all of the parent commits. Keep track of the parent/child relationships. That will give you the nodes + edges</a:t>
            </a:r>
          </a:p>
          <a:p>
            <a:pPr lvl="1"/>
            <a:r>
              <a:rPr lang="en-US" dirty="0"/>
              <a:t>Eventually you will reach a commit with no parent, the root commit. At this point, you can pick another branch head and start again</a:t>
            </a:r>
          </a:p>
        </p:txBody>
      </p:sp>
    </p:spTree>
    <p:extLst>
      <p:ext uri="{BB962C8B-B14F-4D97-AF65-F5344CB8AC3E}">
        <p14:creationId xmlns:p14="http://schemas.microsoft.com/office/powerpoint/2010/main" val="340005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BF4A-2A23-47EE-8F38-CCE5245A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the Commit Graph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48A8-6068-41ED-9E6E-BE3EACBF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find commit info to build the graph?</a:t>
            </a:r>
          </a:p>
          <a:p>
            <a:r>
              <a:rPr lang="en-US" dirty="0"/>
              <a:t>All Commits are stored in the </a:t>
            </a:r>
            <a:r>
              <a:rPr lang="en-US" b="1" dirty="0"/>
              <a:t>.git/objects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They are stored with a specific naming format. The first two characters are the subdirectory, and remaining characters are the file.</a:t>
            </a:r>
          </a:p>
          <a:p>
            <a:pPr lvl="1"/>
            <a:r>
              <a:rPr lang="en-US" dirty="0"/>
              <a:t>So if your commit is: a1b2c3…., then you can find it at:</a:t>
            </a:r>
          </a:p>
          <a:p>
            <a:pPr lvl="2"/>
            <a:r>
              <a:rPr lang="en-US" b="1" dirty="0"/>
              <a:t>.git/objects/a1/b2c3…..</a:t>
            </a:r>
          </a:p>
          <a:p>
            <a:r>
              <a:rPr lang="en-US" dirty="0"/>
              <a:t>Once you find the file, it is compressed. So you need to read it with the help of </a:t>
            </a:r>
            <a:r>
              <a:rPr lang="en-US" dirty="0" err="1"/>
              <a:t>zlib</a:t>
            </a:r>
            <a:r>
              <a:rPr lang="en-US" dirty="0"/>
              <a:t>.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example</a:t>
            </a:r>
          </a:p>
          <a:p>
            <a:r>
              <a:rPr lang="en-US" dirty="0"/>
              <a:t>Look at the format of a commit contents, need to split up the contents and save just the line(s) containing the parent hashes.</a:t>
            </a:r>
          </a:p>
          <a:p>
            <a:pPr lvl="1"/>
            <a:r>
              <a:rPr lang="en-US" dirty="0"/>
              <a:t>Emphasis - there might be multiple parents! Each </a:t>
            </a:r>
            <a:r>
              <a:rPr lang="en-US"/>
              <a:t>parent is on its own line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8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F7D8-39B0-4D8F-957D-221FE7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the Commit Graph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7F04-9C5F-4DD7-B854-D8CD1AFE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modify a commit as a node, you can use the sample class provided. This will store the necessary info to identify the node and any edges it has.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CommitNode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def __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__(self, </a:t>
            </a:r>
            <a:r>
              <a:rPr lang="en-US" sz="2000" dirty="0" err="1">
                <a:latin typeface="Consolas" panose="020B0609020204030204" pitchFamily="49" charset="0"/>
              </a:rPr>
              <a:t>commit_hash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:type </a:t>
            </a:r>
            <a:r>
              <a:rPr lang="en-US" sz="2000" dirty="0" err="1">
                <a:latin typeface="Consolas" panose="020B0609020204030204" pitchFamily="49" charset="0"/>
              </a:rPr>
              <a:t>commit_hash</a:t>
            </a:r>
            <a:r>
              <a:rPr lang="en-US" sz="2000" dirty="0">
                <a:latin typeface="Consolas" panose="020B0609020204030204" pitchFamily="49" charset="0"/>
              </a:rPr>
              <a:t>: str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"""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self.commit_hash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commit_hash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self.parents</a:t>
            </a:r>
            <a:r>
              <a:rPr lang="en-US" sz="2000" dirty="0">
                <a:latin typeface="Consolas" panose="020B0609020204030204" pitchFamily="49" charset="0"/>
              </a:rPr>
              <a:t> = set()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self.children</a:t>
            </a:r>
            <a:r>
              <a:rPr lang="en-US" sz="2000" dirty="0">
                <a:latin typeface="Consolas" panose="020B0609020204030204" pitchFamily="49" charset="0"/>
              </a:rPr>
              <a:t> = set()</a:t>
            </a:r>
          </a:p>
        </p:txBody>
      </p:sp>
    </p:spTree>
    <p:extLst>
      <p:ext uri="{BB962C8B-B14F-4D97-AF65-F5344CB8AC3E}">
        <p14:creationId xmlns:p14="http://schemas.microsoft.com/office/powerpoint/2010/main" val="55698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F7D8-39B0-4D8F-957D-221FE7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the Commit Graph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7F04-9C5F-4DD7-B854-D8CD1AFE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Pick data structure to store the graph (</a:t>
            </a:r>
            <a:r>
              <a:rPr lang="en-US" sz="1600" dirty="0" err="1">
                <a:latin typeface="Consolas" panose="020B0609020204030204" pitchFamily="49" charset="0"/>
              </a:rPr>
              <a:t>dict</a:t>
            </a:r>
            <a:r>
              <a:rPr lang="en-US" sz="1600" dirty="0">
                <a:latin typeface="Consolas" panose="020B0609020204030204" pitchFamily="49" charset="0"/>
              </a:rPr>
              <a:t>) and which nodes have been visited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List of hashes to process = branch heads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there are hashes to process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Pick a hash and remove from processing list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Check if visited before, if you have then can skip processing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Check if hash is not in the graph, then need to make a node and store it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Retrieve node from graph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Retrieve parents for that node from the commit file in .git directory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For each parent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If parent has not been visited, need to add hash to processing list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If parent is not in graph, need to create a parent node and add it to the graph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Update children of parent node to include current commit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7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0F07-925E-48FE-85CE-4243AAA5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868" y="404018"/>
            <a:ext cx="3801533" cy="1325563"/>
          </a:xfrm>
        </p:spPr>
        <p:txBody>
          <a:bodyPr/>
          <a:lstStyle/>
          <a:p>
            <a:r>
              <a:rPr lang="en-US" dirty="0"/>
              <a:t>Build the Graph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FBC9-A443-4262-85A0-C9B54624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build_commit_graph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git_dir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local_branch_heads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#Represents your graph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visited = set()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stack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local_branch_heads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stack: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 with Code - Get the next element from stack, store it in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and remove it from stack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visited:   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What do you do if the commit we’re on is already in visited?      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visited.add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Create a commit node and store it in the graph for later use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commit =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Using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retrieve commit node object from graph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commit.parents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Find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 the objects folder, decompress it, and get parent commits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commit.parents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visited:       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What do we do if p isn’t in visited?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What do we do if p isn’t in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(graph)?          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#Replace with Code - Record that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is a child of commit node 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7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28DA-8415-42F9-80CC-D606CE7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the Commit Graph – Other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1F3A-68C2-4264-8E3E-10D61A8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what type of data structure you want to use to represent different parts of the graph.</a:t>
            </a:r>
          </a:p>
          <a:p>
            <a:r>
              <a:rPr lang="en-US" dirty="0"/>
              <a:t>This pseudocode uses a dictionary, but you can use lists or others if they make more sense to you</a:t>
            </a:r>
          </a:p>
        </p:txBody>
      </p:sp>
    </p:spTree>
    <p:extLst>
      <p:ext uri="{BB962C8B-B14F-4D97-AF65-F5344CB8AC3E}">
        <p14:creationId xmlns:p14="http://schemas.microsoft.com/office/powerpoint/2010/main" val="288669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7D9E-A75F-45F4-B5D0-6202DB64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DA07-148B-4815-A431-34B3A4A8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same idea that was reviewed in the Worksheet this week.</a:t>
            </a:r>
          </a:p>
          <a:p>
            <a:r>
              <a:rPr lang="en-US" dirty="0"/>
              <a:t>General Process:</a:t>
            </a:r>
          </a:p>
          <a:p>
            <a:pPr lvl="1"/>
            <a:r>
              <a:rPr lang="en-US" dirty="0"/>
              <a:t>Find the commit with no children to be your starting set</a:t>
            </a:r>
          </a:p>
          <a:p>
            <a:pPr lvl="1"/>
            <a:r>
              <a:rPr lang="en-US" dirty="0"/>
              <a:t>While that set is not empty</a:t>
            </a:r>
          </a:p>
          <a:p>
            <a:pPr lvl="2"/>
            <a:r>
              <a:rPr lang="en-US" dirty="0"/>
              <a:t>Pick a commit from the above</a:t>
            </a:r>
          </a:p>
          <a:p>
            <a:pPr lvl="3"/>
            <a:r>
              <a:rPr lang="en-US" dirty="0"/>
              <a:t>Append that commit to the result list</a:t>
            </a:r>
          </a:p>
          <a:p>
            <a:pPr lvl="3"/>
            <a:r>
              <a:rPr lang="en-US" dirty="0"/>
              <a:t>Remove the edges between this commit and its parent commits</a:t>
            </a:r>
          </a:p>
          <a:p>
            <a:pPr lvl="3"/>
            <a:r>
              <a:rPr lang="en-US" dirty="0"/>
              <a:t>If one of those parent commits now has no children, add it to the set</a:t>
            </a:r>
          </a:p>
          <a:p>
            <a:pPr lvl="1"/>
            <a:r>
              <a:rPr lang="en-US" dirty="0"/>
              <a:t>Check for errors (length of result sort should = number of commits total)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2405-F0A3-438F-83E4-80FE346C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Topological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17F8-00B0-49D3-B808-C6C33D36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code for topological sort from the worksheet, how to modify to make it work for our git graph?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979A-780D-474A-9A3D-3E8E3BFA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0" y="254000"/>
            <a:ext cx="9982200" cy="1325563"/>
          </a:xfrm>
        </p:spPr>
        <p:txBody>
          <a:bodyPr/>
          <a:lstStyle/>
          <a:p>
            <a:r>
              <a:rPr lang="en-US" dirty="0"/>
              <a:t>Topological Sort</a:t>
            </a:r>
            <a:br>
              <a:rPr lang="en-US" dirty="0"/>
            </a:br>
            <a:r>
              <a:rPr lang="en-US" dirty="0"/>
              <a:t>Code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3F00-25EE-4A07-B5D5-D0A8B92F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topological_sort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 = []       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commits we have processed and are now sorted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no_children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deque()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commits we can process now 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copy_graph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copy.deepcopy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Copy graph so we don't erase info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If the commit has no children, we can process it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copy_graph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copy_graph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].children) == </a:t>
            </a:r>
            <a:r>
              <a:rPr lang="en-US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no_children.append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(commit)</a:t>
            </a:r>
          </a:p>
          <a:p>
            <a:pPr marL="0" indent="0">
              <a:buNone/>
            </a:pPr>
            <a:b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#Loop through until all commits are processed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no_children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&gt; </a:t>
            </a:r>
            <a:r>
              <a:rPr lang="en-US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no_children.popleft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Now that we are processing commit, remove all connecting edges to parent commits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And add parent to processing set if it has no more children after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parent_hash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copy_graph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].parents):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Replace with code - Remove parent hash from current commit parents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Replace with code - Remove child hash from parent commit children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Replace with code - How do we check if parent has no children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no_children.append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(parent)</a:t>
            </a:r>
          </a:p>
          <a:p>
            <a:pPr marL="0" indent="0">
              <a:buNone/>
            </a:pPr>
            <a:b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Error check at the end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 &lt; 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Exception(</a:t>
            </a:r>
            <a:r>
              <a:rPr lang="en-US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"cycle detected"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5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9DB-672B-43F0-9E88-49334D3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Print Sorted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E122-785E-4065-9815-71290F6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 baseline="0" dirty="0"/>
              <a:t>The sticky start/end is to show us how different fragments of the sorted order can be glued together again. Nodes printed as part of the sticky start/end are </a:t>
            </a:r>
            <a:r>
              <a:rPr lang="en-US" b="0" i="1" u="none" strike="noStrike" baseline="0" dirty="0"/>
              <a:t>not </a:t>
            </a:r>
            <a:r>
              <a:rPr lang="en-US" b="0" i="0" u="none" strike="noStrike" baseline="0" dirty="0"/>
              <a:t>taken out of the sorted order; even if a commit hash appears in a sticky start/end, it </a:t>
            </a:r>
            <a:r>
              <a:rPr lang="en-US" b="1" i="0" u="none" strike="noStrike" baseline="0" dirty="0"/>
              <a:t>still </a:t>
            </a:r>
            <a:r>
              <a:rPr lang="en-US" b="0" i="0" u="none" strike="noStrike" baseline="0" dirty="0"/>
              <a:t>has to be printed as part of the normal topologically sorted order.</a:t>
            </a:r>
          </a:p>
          <a:p>
            <a:r>
              <a:rPr lang="en-US" dirty="0"/>
              <a:t>I</a:t>
            </a:r>
            <a:r>
              <a:rPr lang="en-US" b="0" i="0" u="none" strike="noStrike" baseline="0" dirty="0"/>
              <a:t>f a commit corresponds to a branch head, the branch name should be listed on the same line as the commit, separated by a whitespace. If a commit corresponds to </a:t>
            </a:r>
            <a:r>
              <a:rPr lang="en-US" b="0" i="1" u="none" strike="noStrike" baseline="0" dirty="0"/>
              <a:t>more </a:t>
            </a:r>
            <a:r>
              <a:rPr lang="en-US" b="0" i="0" u="none" strike="noStrike" baseline="0" dirty="0"/>
              <a:t>than one branch head, print all the branch names in lexicographical order, separated by a whitespace.</a:t>
            </a:r>
          </a:p>
          <a:p>
            <a:pPr lvl="1"/>
            <a:r>
              <a:rPr lang="en-US" sz="2600" dirty="0"/>
              <a:t>T</a:t>
            </a:r>
            <a:r>
              <a:rPr lang="en-US" sz="2600" b="0" i="0" u="none" strike="noStrike" baseline="0" dirty="0"/>
              <a:t>his does </a:t>
            </a:r>
            <a:r>
              <a:rPr lang="en-US" sz="2600" b="0" i="1" u="none" strike="noStrike" baseline="0" dirty="0"/>
              <a:t>not </a:t>
            </a:r>
            <a:r>
              <a:rPr lang="en-US" sz="2600" b="0" i="0" u="none" strike="noStrike" baseline="0" dirty="0"/>
              <a:t>apply for commits printed as part of sticky starts/ends!</a:t>
            </a:r>
          </a:p>
          <a:p>
            <a:r>
              <a:rPr lang="en-US" b="0" i="0" u="none" strike="noStrike" baseline="0" dirty="0"/>
              <a:t>The function on the next slide is one example of how this type of printing can be achieved.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13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937-8B9E-44B8-89F1-CCEEB71A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A6-5466-4E57-86AA-3CF97A1F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programming involved in this assignment, and there are multiple ways to solve some of these problems.</a:t>
            </a:r>
          </a:p>
          <a:p>
            <a:r>
              <a:rPr lang="en-US" dirty="0"/>
              <a:t>The ideas shown here are just one possible way</a:t>
            </a:r>
          </a:p>
        </p:txBody>
      </p:sp>
    </p:spTree>
    <p:extLst>
      <p:ext uri="{BB962C8B-B14F-4D97-AF65-F5344CB8AC3E}">
        <p14:creationId xmlns:p14="http://schemas.microsoft.com/office/powerpoint/2010/main" val="109262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1521-CE53-40FF-9166-3DDFC4D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Print Sorted Order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948A-A66E-4958-8FD4-E7B2FCCF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print_ordered_commits_branch_names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topo_ordered_commits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head_to_branches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dirty="0"/>
          </a:p>
          <a:p>
            <a:endParaRPr lang="en-US" sz="2000" dirty="0"/>
          </a:p>
          <a:p>
            <a:r>
              <a:rPr lang="en-US" sz="2000" dirty="0"/>
              <a:t>The function on the next slide assumes that:</a:t>
            </a:r>
          </a:p>
          <a:p>
            <a:pPr lvl="1"/>
            <a:r>
              <a:rPr lang="en-US" sz="1800" b="1" dirty="0" err="1"/>
              <a:t>Commit_nodes</a:t>
            </a:r>
            <a:r>
              <a:rPr lang="en-US" sz="1800" b="1" dirty="0"/>
              <a:t> </a:t>
            </a:r>
            <a:r>
              <a:rPr lang="en-US" sz="1800" dirty="0"/>
              <a:t>is a dictionary where the key's are a node's commit hash. And the corresponding value is a commit node object. This should be the graph generated earlier in step 3</a:t>
            </a:r>
          </a:p>
          <a:p>
            <a:pPr lvl="1"/>
            <a:r>
              <a:rPr lang="en-US" sz="1800" b="1" dirty="0" err="1"/>
              <a:t>topo_ordered_commits</a:t>
            </a:r>
            <a:r>
              <a:rPr lang="en-US" sz="1800" b="1" dirty="0"/>
              <a:t> </a:t>
            </a:r>
            <a:r>
              <a:rPr lang="en-US" sz="1800" dirty="0"/>
              <a:t>is a list of topologically ordered commit hashes. This should be the result list generated in step 4</a:t>
            </a:r>
          </a:p>
          <a:p>
            <a:pPr lvl="1"/>
            <a:r>
              <a:rPr lang="en-US" sz="1800" b="1" dirty="0" err="1"/>
              <a:t>Head_to_branches</a:t>
            </a:r>
            <a:r>
              <a:rPr lang="en-US" sz="1800" b="1" dirty="0"/>
              <a:t> </a:t>
            </a:r>
            <a:r>
              <a:rPr lang="en-US" sz="1800" dirty="0"/>
              <a:t>is a dictionary where the keys are commit hashes, and the corresponding values are a list of branch names which point to that commit. This may not be the direct result from step 2, but you be able to generate this from the step 2 result.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7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9EA9-CE55-4728-A5C2-ECA58523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Print Sorted Order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D328-A78C-4BAD-9850-0AF14CAB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print_topo_ordered_commits_with_branch_names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topo_ordered_commits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head_to_branches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jumped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topo_ordered_commits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topo_ordered_commits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jumped: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jumped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sticky_hash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].children)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sticky_hash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branches = sorted(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head_to_branches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head_to_branches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.join(branches)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branches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topo_ordered_commits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topo_ordered_commits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].parents: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jumped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sticky_hash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].parents)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sticky_hash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0349-04C2-4E44-BF1F-A46581A0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9F50-E7B9-420B-9FB8-6236C892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Hopefully you are testing after each point!</a:t>
            </a:r>
          </a:p>
          <a:p>
            <a:pPr lvl="1"/>
            <a:r>
              <a:rPr lang="en-US" dirty="0"/>
              <a:t>Verify that you can find the .git directory</a:t>
            </a:r>
          </a:p>
          <a:p>
            <a:pPr lvl="1"/>
            <a:r>
              <a:rPr lang="en-US" dirty="0"/>
              <a:t>Verify that you can find all the branch heads</a:t>
            </a:r>
          </a:p>
          <a:p>
            <a:pPr lvl="1"/>
            <a:r>
              <a:rPr lang="en-US" dirty="0"/>
              <a:t>Verify that you can build the graph</a:t>
            </a:r>
          </a:p>
          <a:p>
            <a:pPr lvl="1"/>
            <a:r>
              <a:rPr lang="en-US" dirty="0"/>
              <a:t>Verify that you can determine the topological sort</a:t>
            </a:r>
          </a:p>
          <a:p>
            <a:pPr lvl="1"/>
            <a:r>
              <a:rPr lang="en-US" dirty="0"/>
              <a:t>Then verify your final printed results</a:t>
            </a:r>
          </a:p>
          <a:p>
            <a:r>
              <a:rPr lang="en-US" dirty="0"/>
              <a:t>Start with simple git repo's that you create locally. Some ideas of ones you can make are:</a:t>
            </a:r>
          </a:p>
          <a:p>
            <a:pPr lvl="1"/>
            <a:r>
              <a:rPr lang="en-US" dirty="0"/>
              <a:t>A git repo which contains only a single main branch and 5 commits</a:t>
            </a:r>
          </a:p>
          <a:p>
            <a:pPr lvl="1"/>
            <a:r>
              <a:rPr lang="en-US" dirty="0"/>
              <a:t>A git repo which contains 2 diverging branches and 5 commits</a:t>
            </a:r>
          </a:p>
          <a:p>
            <a:pPr lvl="1"/>
            <a:r>
              <a:rPr lang="en-US" dirty="0"/>
              <a:t>A git repo which matches the example on the assignment page</a:t>
            </a:r>
          </a:p>
          <a:p>
            <a:r>
              <a:rPr lang="en-US" dirty="0"/>
              <a:t>Check your work with '</a:t>
            </a:r>
            <a:r>
              <a:rPr lang="en-US" dirty="0">
                <a:latin typeface="Consolas" panose="020B0609020204030204" pitchFamily="49" charset="0"/>
              </a:rPr>
              <a:t>git log --all --graph --</a:t>
            </a:r>
            <a:r>
              <a:rPr lang="en-US" dirty="0" err="1">
                <a:latin typeface="Consolas" panose="020B0609020204030204" pitchFamily="49" charset="0"/>
              </a:rPr>
              <a:t>oneline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4448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9209-B82C-4270-B54D-50D79D5C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How to 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C165-33AC-47D4-8351-686C6F2A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the .git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 list of local branch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commit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the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Sorted Order</a:t>
            </a:r>
          </a:p>
        </p:txBody>
      </p:sp>
    </p:spTree>
    <p:extLst>
      <p:ext uri="{BB962C8B-B14F-4D97-AF65-F5344CB8AC3E}">
        <p14:creationId xmlns:p14="http://schemas.microsoft.com/office/powerpoint/2010/main" val="47577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87D7-0717-43BE-B3FB-3D37EF93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2670-E6D5-4D64-B12B-B2125716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think your code is working, try to use the provided test code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instructions on the page for how to run it</a:t>
            </a:r>
          </a:p>
          <a:p>
            <a:pPr lvl="1"/>
            <a:endParaRPr lang="en-US" dirty="0"/>
          </a:p>
          <a:p>
            <a:r>
              <a:rPr lang="en-US" dirty="0"/>
              <a:t>If you are anything like me and your code doesn't work perfectly the first time… </a:t>
            </a:r>
          </a:p>
          <a:p>
            <a:pPr lvl="1"/>
            <a:r>
              <a:rPr lang="en-US" dirty="0"/>
              <a:t>Read the error and determine what went wrong and which test case it was</a:t>
            </a:r>
          </a:p>
          <a:p>
            <a:pPr lvl="1"/>
            <a:r>
              <a:rPr lang="en-US" dirty="0"/>
              <a:t>Try to go into individual repos and run your script in there. Check the result and verify if it makes sense or not. Example below of running just in test 1</a:t>
            </a:r>
          </a:p>
          <a:p>
            <a:pPr lvl="2"/>
            <a:r>
              <a:rPr lang="en-US" dirty="0"/>
              <a:t>cd tests/</a:t>
            </a:r>
            <a:r>
              <a:rPr lang="en-US" dirty="0" err="1"/>
              <a:t>repo_fixture</a:t>
            </a:r>
            <a:r>
              <a:rPr lang="en-US" dirty="0"/>
              <a:t>/example-repo-1</a:t>
            </a:r>
          </a:p>
          <a:p>
            <a:pPr lvl="2"/>
            <a:r>
              <a:rPr lang="en-US" dirty="0"/>
              <a:t>python3 /path/to/your/topo_order_commits.py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2B6-3668-40E2-8E02-67BCA62A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1CE3-9DE3-4586-945F-6585C611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Make sure to test your code with the provided test suite and confirm that it runs. The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autograder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works the same way as the test suite so you want it to work.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Make sure your code structure matches that at the beginning of the hint slides.</a:t>
            </a:r>
          </a:p>
          <a:p>
            <a:pPr lvl="1"/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topo_order_commits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() should be the function at the very top of the file, and then it calls any other function below it to get the ultimate result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This pseudocode is just one suggestion. There are many ways to solve this!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This assignment can be confusing if you attempt to code it all and then just run on the test suite. Start small and test as you go.</a:t>
            </a:r>
          </a:p>
          <a:p>
            <a:pPr lvl="1"/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7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9209-B82C-4270-B54D-50D79D5C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C165-33AC-47D4-8351-686C6F2A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achieve the parts of the homework in small steps. Make sure to test after each one!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.git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 list of local branch names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the commit 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Topologically </a:t>
            </a:r>
            <a:r>
              <a:rPr lang="en-US" dirty="0"/>
              <a:t>s</a:t>
            </a:r>
            <a:r>
              <a:rPr lang="en-US"/>
              <a:t>ort </a:t>
            </a:r>
            <a:r>
              <a:rPr lang="en-US" dirty="0"/>
              <a:t>the 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Print the Sorted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Refine with </a:t>
            </a:r>
            <a:r>
              <a:rPr lang="en-US" dirty="0" err="1"/>
              <a:t>autograder</a:t>
            </a:r>
            <a:r>
              <a:rPr lang="en-US" dirty="0"/>
              <a:t> test suite provided</a:t>
            </a:r>
          </a:p>
        </p:txBody>
      </p:sp>
    </p:spTree>
    <p:extLst>
      <p:ext uri="{BB962C8B-B14F-4D97-AF65-F5344CB8AC3E}">
        <p14:creationId xmlns:p14="http://schemas.microsoft.com/office/powerpoint/2010/main" val="14082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ED39-D89E-42C4-A6A3-D3D98F02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12A2-4B53-4D24-BECD-5023DFFF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only need to use the </a:t>
            </a:r>
            <a:r>
              <a:rPr lang="en-US" sz="2400" b="1" dirty="0" err="1"/>
              <a:t>os</a:t>
            </a:r>
            <a:r>
              <a:rPr lang="en-US" sz="2400" dirty="0"/>
              <a:t>, </a:t>
            </a:r>
            <a:r>
              <a:rPr lang="en-US" sz="2400" b="1" dirty="0"/>
              <a:t>sys</a:t>
            </a:r>
            <a:r>
              <a:rPr lang="en-US" sz="2400" dirty="0"/>
              <a:t>, and </a:t>
            </a:r>
            <a:r>
              <a:rPr lang="en-US" sz="2400" b="1" dirty="0" err="1"/>
              <a:t>zlib</a:t>
            </a:r>
            <a:r>
              <a:rPr lang="en-US" sz="2400" dirty="0"/>
              <a:t> libraries. </a:t>
            </a:r>
          </a:p>
          <a:p>
            <a:pPr lvl="1"/>
            <a:r>
              <a:rPr lang="en-US" sz="2000" dirty="0"/>
              <a:t>You may find </a:t>
            </a:r>
            <a:r>
              <a:rPr lang="en-US" sz="2000" b="1" dirty="0"/>
              <a:t>deque </a:t>
            </a:r>
            <a:r>
              <a:rPr lang="en-US" sz="2000" dirty="0"/>
              <a:t>from </a:t>
            </a:r>
            <a:r>
              <a:rPr lang="en-US" sz="2000" b="1" dirty="0"/>
              <a:t>collections, </a:t>
            </a:r>
            <a:r>
              <a:rPr lang="en-US" sz="2000" dirty="0"/>
              <a:t>and the </a:t>
            </a:r>
            <a:r>
              <a:rPr lang="en-US" sz="2000" b="1" dirty="0"/>
              <a:t>copy</a:t>
            </a:r>
            <a:r>
              <a:rPr lang="en-US" sz="2000" dirty="0"/>
              <a:t> library helpful as well</a:t>
            </a:r>
          </a:p>
          <a:p>
            <a:r>
              <a:rPr lang="en-US" sz="2400" dirty="0"/>
              <a:t>You should </a:t>
            </a:r>
            <a:r>
              <a:rPr lang="en-US" sz="2400" b="1" dirty="0"/>
              <a:t>not</a:t>
            </a:r>
            <a:r>
              <a:rPr lang="en-US" sz="2400" dirty="0"/>
              <a:t> use the Python subprocess library to call git commands. All information should come from directly reading the files in the .git folder you find in step 1</a:t>
            </a:r>
          </a:p>
          <a:p>
            <a:r>
              <a:rPr lang="en-US" sz="2400" dirty="0"/>
              <a:t>It's good practice to use </a:t>
            </a:r>
            <a:r>
              <a:rPr lang="en-US" sz="2400" dirty="0" err="1"/>
              <a:t>snake_case</a:t>
            </a:r>
            <a:r>
              <a:rPr lang="en-US" sz="2400" dirty="0"/>
              <a:t> variable naming in Python, but we won't take off points for that</a:t>
            </a:r>
          </a:p>
          <a:p>
            <a:r>
              <a:rPr lang="en-US" sz="2400" dirty="0"/>
              <a:t>There is typically more than one topological sort for a given graph. Your code can print out any valid sort, but it </a:t>
            </a:r>
            <a:r>
              <a:rPr lang="en-US" sz="2400" b="1" dirty="0"/>
              <a:t>must</a:t>
            </a:r>
            <a:r>
              <a:rPr lang="en-US" sz="2400" dirty="0"/>
              <a:t> print out the same sorted order for the same directory. If we call test your script on the same directory twice, your script should output the exact same order twice</a:t>
            </a:r>
          </a:p>
        </p:txBody>
      </p:sp>
    </p:spTree>
    <p:extLst>
      <p:ext uri="{BB962C8B-B14F-4D97-AF65-F5344CB8AC3E}">
        <p14:creationId xmlns:p14="http://schemas.microsoft.com/office/powerpoint/2010/main" val="398844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5F5-C85E-4192-AD12-C32FA4A6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083C-7B37-432D-A78D-8B01B51C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zlib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copy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collections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deque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topo_order_commits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#Get git directory (can be helper function)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#Get list of local branch names (can be helper function)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#Build the commit graph (can be helper function)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#Topologically sort the commit graph (can be helper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fnction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#Print the sorted order (can be helper function)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topo_order_commits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EDA72-08AB-4E17-99F5-2D4070736426}"/>
              </a:ext>
            </a:extLst>
          </p:cNvPr>
          <p:cNvSpPr txBox="1">
            <a:spLocks/>
          </p:cNvSpPr>
          <p:nvPr/>
        </p:nvSpPr>
        <p:spPr>
          <a:xfrm>
            <a:off x="6409508" y="1690688"/>
            <a:ext cx="5035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work with the </a:t>
            </a:r>
            <a:r>
              <a:rPr lang="en-US" sz="2000" dirty="0" err="1"/>
              <a:t>autograder</a:t>
            </a:r>
            <a:r>
              <a:rPr lang="en-US" sz="2000" dirty="0"/>
              <a:t>, you want to organize your code as on the left:</a:t>
            </a:r>
          </a:p>
          <a:p>
            <a:pPr lvl="1"/>
            <a:r>
              <a:rPr lang="en-US" sz="1800" dirty="0"/>
              <a:t>You need a </a:t>
            </a:r>
            <a:r>
              <a:rPr lang="en-US" sz="1800" dirty="0" err="1"/>
              <a:t>topo_order_commits</a:t>
            </a:r>
            <a:r>
              <a:rPr lang="en-US" sz="1800" dirty="0"/>
              <a:t>() function which can be called and complete all of the steps necessary, including printing the final results</a:t>
            </a:r>
          </a:p>
          <a:p>
            <a:pPr lvl="1"/>
            <a:r>
              <a:rPr lang="en-US" sz="1800" dirty="0"/>
              <a:t>You can call other functions inside </a:t>
            </a:r>
            <a:r>
              <a:rPr lang="en-US" sz="1800" dirty="0" err="1"/>
              <a:t>topo_order_commits</a:t>
            </a:r>
            <a:r>
              <a:rPr lang="en-US" sz="1800" dirty="0"/>
              <a:t>(), but the </a:t>
            </a:r>
            <a:r>
              <a:rPr lang="en-US" sz="1800" dirty="0" err="1"/>
              <a:t>autograder</a:t>
            </a:r>
            <a:r>
              <a:rPr lang="en-US" sz="1800" dirty="0"/>
              <a:t> will just call </a:t>
            </a:r>
            <a:r>
              <a:rPr lang="en-US" sz="1800" dirty="0" err="1"/>
              <a:t>topo_order_commits</a:t>
            </a:r>
            <a:r>
              <a:rPr lang="en-US" sz="1800" dirty="0"/>
              <a:t>()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91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6AAC-C188-4B03-9CD4-7FD9C121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 the .git Directory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6EFC-0E19-4425-A1FA-8407E295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need to find the .git folder</a:t>
            </a:r>
          </a:p>
          <a:p>
            <a:r>
              <a:rPr lang="en-US" dirty="0"/>
              <a:t>General process</a:t>
            </a:r>
          </a:p>
          <a:p>
            <a:pPr lvl="1"/>
            <a:r>
              <a:rPr lang="en-US" dirty="0"/>
              <a:t>Start searching from the location wherever you code was called in</a:t>
            </a:r>
          </a:p>
          <a:p>
            <a:pPr lvl="1"/>
            <a:r>
              <a:rPr lang="en-US" dirty="0"/>
              <a:t>If the .git directory exists in that folder, great you found it!</a:t>
            </a:r>
          </a:p>
          <a:p>
            <a:pPr lvl="1"/>
            <a:r>
              <a:rPr lang="en-US" dirty="0"/>
              <a:t>Else, go up a level to the parent directory and repeat</a:t>
            </a:r>
          </a:p>
          <a:p>
            <a:r>
              <a:rPr lang="en-US" dirty="0"/>
              <a:t>What about error/edge cases</a:t>
            </a:r>
          </a:p>
          <a:p>
            <a:pPr lvl="1"/>
            <a:r>
              <a:rPr lang="en-US" dirty="0"/>
              <a:t>It's possible you reach a folder you don't have permissions to view. You don't have to worry about this case since your script will error and exit on its own</a:t>
            </a:r>
          </a:p>
          <a:p>
            <a:pPr lvl="1"/>
            <a:r>
              <a:rPr lang="en-US" dirty="0"/>
              <a:t>You should stop the search when you reach the root directory '/'. Print a message 'Not inside a git repository' and exit with status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6AAC-C188-4B03-9CD4-7FD9C121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 the .git Directory – Useful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6EFC-0E19-4425-A1FA-8407E295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python functions you may find useful: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Of course feel free to use other ones!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7070F-68E8-4C01-AC8A-B5AFBCF5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97898"/>
              </p:ext>
            </p:extLst>
          </p:nvPr>
        </p:nvGraphicFramePr>
        <p:xfrm>
          <a:off x="2032000" y="2426547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778414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267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os.getcwd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current working directory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os.path.exists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if path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os.path.dirname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retrieve parent directory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0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20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4AE2-6C1B-4544-BDB7-967B96AA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a list of local branch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81EF-33F4-4ED1-B08B-B0B9E1DC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that we have the .git directory path from step 1, we can find branch information.</a:t>
            </a:r>
          </a:p>
          <a:p>
            <a:r>
              <a:rPr lang="en-US" dirty="0"/>
              <a:t>Branch names are stored in the </a:t>
            </a:r>
            <a:r>
              <a:rPr lang="en-US" b="1" dirty="0"/>
              <a:t>refs/heads</a:t>
            </a:r>
            <a:r>
              <a:rPr lang="en-US" dirty="0"/>
              <a:t> folder.</a:t>
            </a:r>
          </a:p>
          <a:p>
            <a:r>
              <a:rPr lang="en-US" dirty="0"/>
              <a:t>There are two things to look for:</a:t>
            </a:r>
          </a:p>
          <a:p>
            <a:pPr lvl="1"/>
            <a:r>
              <a:rPr lang="en-US" dirty="0"/>
              <a:t>Files – File Name is the branch name, contents are the commit it points to</a:t>
            </a:r>
          </a:p>
          <a:p>
            <a:pPr lvl="1"/>
            <a:r>
              <a:rPr lang="en-US" dirty="0"/>
              <a:t>Folders – These can contain more branches which you need to inspect</a:t>
            </a:r>
          </a:p>
          <a:p>
            <a:r>
              <a:rPr lang="en-US" dirty="0"/>
              <a:t>Example of branch names and stored location:</a:t>
            </a:r>
          </a:p>
          <a:p>
            <a:pPr lvl="1"/>
            <a:r>
              <a:rPr lang="en-US" dirty="0"/>
              <a:t>b1 = file named Branch1 located in the refs/heads folder</a:t>
            </a:r>
          </a:p>
          <a:p>
            <a:pPr lvl="1"/>
            <a:r>
              <a:rPr lang="en-US" dirty="0" err="1"/>
              <a:t>subBranch</a:t>
            </a:r>
            <a:r>
              <a:rPr lang="en-US" dirty="0"/>
              <a:t>/b2 = file named b2 located in the refs/heads/</a:t>
            </a:r>
            <a:r>
              <a:rPr lang="en-US" dirty="0" err="1"/>
              <a:t>subBranch</a:t>
            </a:r>
            <a:r>
              <a:rPr lang="en-US" dirty="0"/>
              <a:t> folder</a:t>
            </a:r>
          </a:p>
          <a:p>
            <a:r>
              <a:rPr lang="en-US" dirty="0"/>
              <a:t>You will need to find all of the branch names and their corresponding commit hashes</a:t>
            </a:r>
          </a:p>
          <a:p>
            <a:pPr lvl="1"/>
            <a:r>
              <a:rPr lang="en-US" dirty="0"/>
              <a:t>This will become a starting point for step 3 when you build the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6AAC-C188-4B03-9CD4-7FD9C121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Branch Names – Useful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6EFC-0E19-4425-A1FA-8407E295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python functions you may find useful: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Of course feel free to use other ones!</a:t>
            </a:r>
          </a:p>
          <a:p>
            <a:pPr lvl="1"/>
            <a:r>
              <a:rPr lang="en-US" dirty="0" err="1"/>
              <a:t>os.scandir</a:t>
            </a:r>
            <a:r>
              <a:rPr lang="en-US" dirty="0"/>
              <a:t>() is a better performing version of </a:t>
            </a:r>
            <a:r>
              <a:rPr lang="en-US" dirty="0" err="1"/>
              <a:t>os.listdir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Has slightly different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D4112D-24AC-4E7F-8EDD-81AE11DD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13724"/>
              </p:ext>
            </p:extLst>
          </p:nvPr>
        </p:nvGraphicFramePr>
        <p:xfrm>
          <a:off x="2032000" y="2433751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778414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267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os.listdir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contents of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os.path.isdir</a:t>
                      </a:r>
                      <a:r>
                        <a:rPr lang="en-US" dirty="0"/>
                        <a:t>() and </a:t>
                      </a:r>
                      <a:r>
                        <a:rPr lang="en-US" dirty="0" err="1"/>
                        <a:t>os.path.isfile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if path is a file or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Open('file', 'r')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 for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file.readline</a:t>
                      </a:r>
                      <a:r>
                        <a:rPr lang="en-US" dirty="0"/>
                        <a:t>().strip()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first line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00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3390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Assignment 6 Hints </vt:lpstr>
      <vt:lpstr>Disclaimer</vt:lpstr>
      <vt:lpstr>Overall Approach</vt:lpstr>
      <vt:lpstr>General Hints</vt:lpstr>
      <vt:lpstr>Code Organization</vt:lpstr>
      <vt:lpstr>1. Find the .git Directory </vt:lpstr>
      <vt:lpstr>1. Find the .git Directory – Useful Functions </vt:lpstr>
      <vt:lpstr>2. Get a list of local branch names </vt:lpstr>
      <vt:lpstr>2. Branch Names – Useful Functions </vt:lpstr>
      <vt:lpstr>3. Build the Commit Graph</vt:lpstr>
      <vt:lpstr>3. Build the Commit Graph - Cont</vt:lpstr>
      <vt:lpstr>3. Build the Commit Graph - Implementation</vt:lpstr>
      <vt:lpstr>3. Build the Commit Graph - Implementation</vt:lpstr>
      <vt:lpstr>Build the Graph Starter</vt:lpstr>
      <vt:lpstr>3. Build the Commit Graph – Other tips</vt:lpstr>
      <vt:lpstr>4. Topological Sort</vt:lpstr>
      <vt:lpstr>4. Topological Sort Implementation</vt:lpstr>
      <vt:lpstr>Topological Sort Code Starter</vt:lpstr>
      <vt:lpstr>5. Print Sorted Order</vt:lpstr>
      <vt:lpstr>5. Print Sorted Order - Implementation</vt:lpstr>
      <vt:lpstr>5. Print Sorted Order - Code</vt:lpstr>
      <vt:lpstr>How To Test</vt:lpstr>
      <vt:lpstr>Recap – How to put it all together</vt:lpstr>
      <vt:lpstr>How To Test - Cont</vt:lpstr>
      <vt:lpstr>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Hints</dc:title>
  <dc:creator>Daniel Meirovitch</dc:creator>
  <cp:lastModifiedBy>Austyn Adams</cp:lastModifiedBy>
  <cp:revision>23</cp:revision>
  <dcterms:created xsi:type="dcterms:W3CDTF">2021-02-24T22:05:33Z</dcterms:created>
  <dcterms:modified xsi:type="dcterms:W3CDTF">2021-02-28T23:25:19Z</dcterms:modified>
</cp:coreProperties>
</file>