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5" autoAdjust="0"/>
  </p:normalViewPr>
  <p:slideViewPr>
    <p:cSldViewPr>
      <p:cViewPr varScale="1">
        <p:scale>
          <a:sx n="89" d="100"/>
          <a:sy n="89" d="100"/>
        </p:scale>
        <p:origin x="12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90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7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32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8FAA-55AB-40EC-BDBB-6A52824BF47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0"/>
            <a:ext cx="5826719" cy="1688636"/>
          </a:xfrm>
        </p:spPr>
        <p:txBody>
          <a:bodyPr/>
          <a:lstStyle/>
          <a:p>
            <a:r>
              <a:rPr lang="en-US" sz="3600" dirty="0" smtClean="0"/>
              <a:t>Bangladesh Army University of Science and Technology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826719" cy="1096899"/>
          </a:xfrm>
        </p:spPr>
        <p:txBody>
          <a:bodyPr/>
          <a:lstStyle/>
          <a:p>
            <a:r>
              <a:rPr lang="en-US" dirty="0" err="1" smtClean="0"/>
              <a:t>Dpt:CSE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ALL.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743200" y="3505200"/>
            <a:ext cx="2286000" cy="2209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71246" y="405083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3927149" y="4103985"/>
            <a:ext cx="680446" cy="45720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Up Arrow 7"/>
          <p:cNvSpPr/>
          <p:nvPr/>
        </p:nvSpPr>
        <p:spPr>
          <a:xfrm>
            <a:off x="3352800" y="4927752"/>
            <a:ext cx="1143000" cy="223750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209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Catch </a:t>
            </a:r>
            <a:r>
              <a:rPr lang="en-US" sz="4800" dirty="0" smtClean="0"/>
              <a:t>The Ball (Android </a:t>
            </a:r>
            <a:r>
              <a:rPr lang="en-US" sz="4800" dirty="0" err="1" smtClean="0"/>
              <a:t>apk</a:t>
            </a:r>
            <a:r>
              <a:rPr lang="en-US" sz="4800" dirty="0" smtClean="0"/>
              <a:t>)</a:t>
            </a:r>
            <a:br>
              <a:rPr lang="en-US" sz="4800" dirty="0" smtClean="0"/>
            </a:b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Team: Backspace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3276600"/>
            <a:ext cx="4038600" cy="31150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Project Mentor:</a:t>
            </a:r>
          </a:p>
          <a:p>
            <a:r>
              <a:rPr lang="en-US" sz="2000" b="1" dirty="0" smtClean="0"/>
              <a:t>Abu </a:t>
            </a:r>
            <a:r>
              <a:rPr lang="en-US" sz="2000" b="1" dirty="0" err="1" smtClean="0"/>
              <a:t>Saleh</a:t>
            </a:r>
            <a:r>
              <a:rPr lang="en-US" sz="2000" b="1" dirty="0" smtClean="0"/>
              <a:t> Musa </a:t>
            </a:r>
            <a:r>
              <a:rPr lang="en-US" sz="2000" b="1" dirty="0" err="1" smtClean="0"/>
              <a:t>Miah</a:t>
            </a:r>
            <a:endParaRPr lang="en-US" sz="2000" b="1" dirty="0" smtClean="0"/>
          </a:p>
          <a:p>
            <a:r>
              <a:rPr lang="en-US" sz="2400" dirty="0" smtClean="0"/>
              <a:t>Lecturer </a:t>
            </a:r>
          </a:p>
          <a:p>
            <a:r>
              <a:rPr lang="en-US" sz="2400" dirty="0" smtClean="0"/>
              <a:t>Department of CSE </a:t>
            </a:r>
          </a:p>
          <a:p>
            <a:r>
              <a:rPr lang="en-US" sz="2400" dirty="0" smtClean="0"/>
              <a:t>BAUST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3209544"/>
            <a:ext cx="4572000" cy="31150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Team Members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Sarker</a:t>
            </a:r>
            <a:r>
              <a:rPr lang="en-US" sz="2000" dirty="0" smtClean="0"/>
              <a:t>(170201056)</a:t>
            </a:r>
          </a:p>
          <a:p>
            <a:r>
              <a:rPr lang="en-US" sz="2000" dirty="0" err="1" smtClean="0"/>
              <a:t>Abir</a:t>
            </a:r>
            <a:r>
              <a:rPr lang="en-US" sz="2000" dirty="0" smtClean="0"/>
              <a:t> Hassan(170201063)</a:t>
            </a:r>
          </a:p>
          <a:p>
            <a:r>
              <a:rPr lang="en-US" sz="2000" dirty="0" smtClean="0"/>
              <a:t>Md. </a:t>
            </a:r>
            <a:r>
              <a:rPr lang="en-US" sz="2000" dirty="0" err="1" smtClean="0"/>
              <a:t>Moshaheb</a:t>
            </a:r>
            <a:r>
              <a:rPr lang="en-US" sz="2000" dirty="0" smtClean="0"/>
              <a:t> Hossain(170201047)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3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vortex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2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Uses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Mockup Design</a:t>
            </a:r>
          </a:p>
          <a:p>
            <a:r>
              <a:rPr lang="en-US" dirty="0" smtClean="0"/>
              <a:t>Explanation Of Features</a:t>
            </a:r>
          </a:p>
          <a:p>
            <a:r>
              <a:rPr lang="en-US" dirty="0" smtClean="0"/>
              <a:t>Social Impact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53400" cy="4718304"/>
          </a:xfrm>
        </p:spPr>
        <p:txBody>
          <a:bodyPr/>
          <a:lstStyle/>
          <a:p>
            <a:r>
              <a:rPr lang="en-US" dirty="0"/>
              <a:t>Android is a Linux based operating </a:t>
            </a:r>
            <a:r>
              <a:rPr lang="en-US" dirty="0" smtClean="0"/>
              <a:t>system , designed </a:t>
            </a:r>
            <a:r>
              <a:rPr lang="en-US" dirty="0"/>
              <a:t>primarily for touch screen mobile </a:t>
            </a:r>
            <a:r>
              <a:rPr lang="en-US" dirty="0" smtClean="0"/>
              <a:t>devices . These </a:t>
            </a:r>
            <a:r>
              <a:rPr lang="en-US" dirty="0"/>
              <a:t>applications are more comfortable and advanced for the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Catch the ball is an  android game . Here user(player) needs to catch the right balls to gain point and go on . Catching wrong ball will end the game.</a:t>
            </a:r>
          </a:p>
          <a:p>
            <a:r>
              <a:rPr lang="en-US" dirty="0"/>
              <a:t>The official language for Android </a:t>
            </a:r>
            <a:r>
              <a:rPr lang="en-US" dirty="0" smtClean="0"/>
              <a:t>development, Java will be used to build this game application. And using xml for app interface..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7200" cy="4718304"/>
          </a:xfrm>
        </p:spPr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applications frequently serve to provide users with similar services to those accessed on PCs</a:t>
            </a:r>
            <a:r>
              <a:rPr lang="en-US" dirty="0" smtClean="0"/>
              <a:t>.</a:t>
            </a:r>
          </a:p>
          <a:p>
            <a:r>
              <a:rPr lang="en-US" dirty="0"/>
              <a:t>A mobile game is a game played on a feature phone, smartphone/tablet, </a:t>
            </a:r>
            <a:r>
              <a:rPr lang="en-US" dirty="0" smtClean="0"/>
              <a:t>smart watch</a:t>
            </a:r>
            <a:r>
              <a:rPr lang="en-US" dirty="0"/>
              <a:t>, PDA, portable media player or graphing calculator. The earliest </a:t>
            </a:r>
            <a:r>
              <a:rPr lang="en-US" dirty="0" smtClean="0"/>
              <a:t>known game</a:t>
            </a:r>
            <a:r>
              <a:rPr lang="en-US" dirty="0"/>
              <a:t> on a mobile phone was a Tetris variant on the </a:t>
            </a:r>
            <a:r>
              <a:rPr lang="en-US" dirty="0" err="1"/>
              <a:t>Hagenuk</a:t>
            </a:r>
            <a:r>
              <a:rPr lang="en-US" dirty="0"/>
              <a:t> MT-2000 device from </a:t>
            </a:r>
            <a:r>
              <a:rPr lang="en-US" dirty="0" smtClean="0"/>
              <a:t>1994.</a:t>
            </a:r>
          </a:p>
          <a:p>
            <a:r>
              <a:rPr lang="en-US" dirty="0" smtClean="0"/>
              <a:t>Video games </a:t>
            </a:r>
            <a:r>
              <a:rPr lang="en-US" dirty="0"/>
              <a:t>have a number of ingredients that are very powerful for brain plasticity, learning, attention or </a:t>
            </a:r>
            <a:r>
              <a:rPr lang="en-US" dirty="0" smtClean="0"/>
              <a:t>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153400" cy="4718304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 smtClean="0"/>
              <a:t>Capture/destroy</a:t>
            </a:r>
            <a:r>
              <a:rPr lang="en-US" sz="3200" dirty="0" smtClean="0"/>
              <a:t>: </a:t>
            </a:r>
            <a:r>
              <a:rPr lang="en-US" sz="3200" dirty="0"/>
              <a:t>Eliminate all </a:t>
            </a:r>
            <a:r>
              <a:rPr lang="en-US" sz="3200" dirty="0" smtClean="0"/>
              <a:t>balls coming towards you in the </a:t>
            </a:r>
            <a:r>
              <a:rPr lang="en-US" sz="3200" dirty="0"/>
              <a:t>game. </a:t>
            </a:r>
            <a:endParaRPr lang="en-US" sz="3200" dirty="0" smtClean="0"/>
          </a:p>
          <a:p>
            <a:r>
              <a:rPr lang="en-US" sz="3800" b="1" dirty="0" smtClean="0"/>
              <a:t>Territorial control</a:t>
            </a:r>
            <a:r>
              <a:rPr lang="en-US" sz="3200" dirty="0" smtClean="0"/>
              <a:t>:</a:t>
            </a:r>
            <a:r>
              <a:rPr lang="en-US" sz="3200" dirty="0"/>
              <a:t> The focus is not necessarily </a:t>
            </a:r>
            <a:r>
              <a:rPr lang="en-US" sz="3200" dirty="0" smtClean="0"/>
              <a:t>on catching the ball, </a:t>
            </a:r>
            <a:r>
              <a:rPr lang="en-US" sz="3200" dirty="0"/>
              <a:t>but on controlling certain areas of the board. </a:t>
            </a:r>
            <a:r>
              <a:rPr lang="en-US" sz="3200" i="1" dirty="0"/>
              <a:t>RISK </a:t>
            </a:r>
            <a:r>
              <a:rPr lang="en-US" sz="3200" dirty="0" smtClean="0"/>
              <a:t>and </a:t>
            </a:r>
            <a:r>
              <a:rPr lang="en-US" sz="3200" i="1" dirty="0" smtClean="0"/>
              <a:t>Diplomacy</a:t>
            </a:r>
            <a:r>
              <a:rPr lang="en-US" sz="3200" dirty="0"/>
              <a:t> are examples.</a:t>
            </a:r>
          </a:p>
          <a:p>
            <a:r>
              <a:rPr lang="en-US" sz="3600" b="1" dirty="0" smtClean="0"/>
              <a:t>Chase/race/escape</a:t>
            </a:r>
            <a:r>
              <a:rPr lang="en-US" sz="3200" b="1" dirty="0" smtClean="0"/>
              <a:t> </a:t>
            </a:r>
            <a:r>
              <a:rPr lang="en-US" sz="3200" dirty="0" smtClean="0"/>
              <a:t>: Generally</a:t>
            </a:r>
            <a:r>
              <a:rPr lang="en-US" sz="3200" dirty="0"/>
              <a:t>, anything where you are running towards or away from </a:t>
            </a:r>
            <a:r>
              <a:rPr lang="en-US" sz="3200" dirty="0" smtClean="0"/>
              <a:t>something. Here it means to escape from wrong balls.</a:t>
            </a:r>
          </a:p>
          <a:p>
            <a:r>
              <a:rPr lang="en-US" sz="3600" b="1" dirty="0" smtClean="0"/>
              <a:t>Build</a:t>
            </a:r>
            <a:r>
              <a:rPr lang="en-US" sz="3200" b="1" dirty="0" smtClean="0"/>
              <a:t> </a:t>
            </a:r>
            <a:r>
              <a:rPr lang="en-US" sz="3200" dirty="0" smtClean="0"/>
              <a:t>: The </a:t>
            </a:r>
            <a:r>
              <a:rPr lang="en-US" sz="3200" dirty="0"/>
              <a:t>opposite of “destroy” — your goal is to </a:t>
            </a:r>
            <a:r>
              <a:rPr lang="en-US" sz="3200" dirty="0" smtClean="0"/>
              <a:t>build </a:t>
            </a:r>
            <a:r>
              <a:rPr lang="en-US" sz="3200" dirty="0"/>
              <a:t>your </a:t>
            </a:r>
            <a:r>
              <a:rPr lang="en-US" sz="3200" dirty="0" smtClean="0"/>
              <a:t>point</a:t>
            </a:r>
            <a:r>
              <a:rPr lang="en-US" sz="3200" dirty="0"/>
              <a:t>. 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421"/>
            <a:ext cx="2139696" cy="152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Interface look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/>
              <a:t>Startup View</a:t>
            </a:r>
            <a:r>
              <a:rPr lang="en-US" sz="2000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Game View</a:t>
            </a:r>
            <a:r>
              <a:rPr lang="en-US" sz="2000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End View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1" y="457200"/>
            <a:ext cx="18288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09600"/>
            <a:ext cx="19050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2647772"/>
            <a:ext cx="17526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03" y="4648200"/>
            <a:ext cx="27035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 Of </a:t>
            </a:r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6127" y="1600200"/>
            <a:ext cx="6347714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Startup</a:t>
            </a:r>
            <a:r>
              <a:rPr lang="en-US" dirty="0" smtClean="0"/>
              <a:t>: User can easily startup a game with out facing any difficulties.(ex. login must , advertisement etc.)</a:t>
            </a:r>
          </a:p>
          <a:p>
            <a:r>
              <a:rPr lang="en-US" sz="2800" dirty="0" smtClean="0"/>
              <a:t>Gameplay</a:t>
            </a:r>
            <a:r>
              <a:rPr lang="en-US" dirty="0" smtClean="0"/>
              <a:t>: Ball catching points or effects will be notified to the player on the startup page.</a:t>
            </a:r>
          </a:p>
          <a:p>
            <a:r>
              <a:rPr lang="en-US" sz="2800" dirty="0" smtClean="0"/>
              <a:t>Points</a:t>
            </a:r>
            <a:r>
              <a:rPr lang="en-US" dirty="0" smtClean="0"/>
              <a:t>: Player can see his/her gained point at the time of playing.</a:t>
            </a:r>
          </a:p>
          <a:p>
            <a:r>
              <a:rPr lang="en-US" sz="2800" dirty="0" smtClean="0"/>
              <a:t>Game Over</a:t>
            </a:r>
            <a:r>
              <a:rPr lang="en-US" dirty="0" smtClean="0"/>
              <a:t>: Catching wrong ball(here black colored balls) will end the game, and player will be notified with his/her gained point and last highest score.</a:t>
            </a:r>
          </a:p>
          <a:p>
            <a:r>
              <a:rPr lang="en-US" sz="2800" dirty="0" smtClean="0"/>
              <a:t>Restart Options</a:t>
            </a:r>
            <a:r>
              <a:rPr lang="en-US" dirty="0" smtClean="0"/>
              <a:t>: Player can restart directly from the game over screen. </a:t>
            </a:r>
          </a:p>
          <a:p>
            <a:r>
              <a:rPr lang="en-US" sz="2600" b="1" dirty="0" smtClean="0"/>
              <a:t>Feature Update: </a:t>
            </a:r>
            <a:r>
              <a:rPr lang="en-US" sz="1700" dirty="0" smtClean="0"/>
              <a:t>We will try to add new feature for developing our project in future..</a:t>
            </a:r>
          </a:p>
        </p:txBody>
      </p:sp>
    </p:spTree>
    <p:extLst>
      <p:ext uri="{BB962C8B-B14F-4D97-AF65-F5344CB8AC3E}">
        <p14:creationId xmlns:p14="http://schemas.microsoft.com/office/powerpoint/2010/main" val="41957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Impact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video games on the brain is very similar to the effect of wine on the health: there are some very poor uses of wine, there are some very poor uses of video games . It vastly depends on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user use the game on right purpose, make use of it on leisure time, this will help the users brain to think and process fast.</a:t>
            </a:r>
          </a:p>
          <a:p>
            <a:r>
              <a:rPr lang="en-US" dirty="0" smtClean="0"/>
              <a:t>Impact on society will depend on peoples wants and using system.</a:t>
            </a:r>
          </a:p>
          <a:p>
            <a:r>
              <a:rPr lang="en-US" dirty="0" smtClean="0"/>
              <a:t>This </a:t>
            </a:r>
            <a:r>
              <a:rPr lang="en-US" smtClean="0"/>
              <a:t>game won’t going to </a:t>
            </a:r>
            <a:r>
              <a:rPr lang="en-US" dirty="0" smtClean="0"/>
              <a:t>force </a:t>
            </a:r>
            <a:r>
              <a:rPr lang="en-US" smtClean="0"/>
              <a:t>users  </a:t>
            </a:r>
            <a:r>
              <a:rPr lang="en-US" dirty="0" smtClean="0"/>
              <a:t>stay or hurt them on any state.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311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Bangladesh Army University of Science and Technology</vt:lpstr>
      <vt:lpstr>Catch The Ball (Android apk) Team: Backspace </vt:lpstr>
      <vt:lpstr>Content:</vt:lpstr>
      <vt:lpstr>Introduction:</vt:lpstr>
      <vt:lpstr>Uses:</vt:lpstr>
      <vt:lpstr>Game Objectives:</vt:lpstr>
      <vt:lpstr>Interface look</vt:lpstr>
      <vt:lpstr>Explanation Of Features:</vt:lpstr>
      <vt:lpstr>Social Impact :</vt:lpstr>
      <vt:lpstr>THANK YOU ALL.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The Ball (Android apk)</dc:title>
  <dc:creator>ismail - [2010]</dc:creator>
  <cp:lastModifiedBy>Md Abir Hasan Tonmoy</cp:lastModifiedBy>
  <cp:revision>33</cp:revision>
  <dcterms:created xsi:type="dcterms:W3CDTF">2019-07-20T03:28:06Z</dcterms:created>
  <dcterms:modified xsi:type="dcterms:W3CDTF">2019-10-24T05:45:43Z</dcterms:modified>
</cp:coreProperties>
</file>