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634" y="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8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7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21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1015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76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6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78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00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3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2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9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1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96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Predicting </a:t>
            </a:r>
            <a:r>
              <a:rPr lang="en-US" dirty="0"/>
              <a:t>Video Frames</a:t>
            </a:r>
            <a:r>
              <a:rPr dirty="0"/>
              <a:t>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5410199"/>
            <a:ext cx="6620968" cy="861420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Authors: Ali Ashraf &amp; Muhammad </a:t>
            </a:r>
            <a:r>
              <a:rPr dirty="0" err="1"/>
              <a:t>Umais</a:t>
            </a:r>
            <a:endParaRPr dirty="0"/>
          </a:p>
          <a:p>
            <a:r>
              <a:rPr dirty="0"/>
              <a:t>FAST NUCES, Islamabad</a:t>
            </a:r>
          </a:p>
          <a:p>
            <a:r>
              <a:rPr dirty="0"/>
              <a:t>Contact: i210605@nu.edu.pk, i200854@nu.edu.pk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Mean Squared Error (MSE): Measures prediction accuracy.</a:t>
            </a:r>
          </a:p>
          <a:p>
            <a:endParaRPr/>
          </a:p>
          <a:p>
            <a:r>
              <a:t>Structural Similarity Index (SSIM): Measures visual quality.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LSTM: Best performance for short videos.</a:t>
            </a:r>
          </a:p>
          <a:p>
            <a:r>
              <a:rPr dirty="0" err="1"/>
              <a:t>PredRNN</a:t>
            </a:r>
            <a:r>
              <a:rPr dirty="0"/>
              <a:t>: </a:t>
            </a:r>
            <a:r>
              <a:rPr lang="en-US" dirty="0"/>
              <a:t>Not as good as LSTM but visually satisfying</a:t>
            </a:r>
            <a:r>
              <a:rPr dirty="0"/>
              <a:t>.</a:t>
            </a:r>
          </a:p>
          <a:p>
            <a:r>
              <a:rPr dirty="0"/>
              <a:t>Transformer: </a:t>
            </a:r>
            <a:r>
              <a:rPr lang="en-US" dirty="0"/>
              <a:t>Most resource intensive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AEBBB-872C-4A68-94FA-223DE3920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1700" y="3472019"/>
            <a:ext cx="4087290" cy="30654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3BEB4C-2F97-4C5C-8D77-5EA7F45A7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82" y="452718"/>
            <a:ext cx="3810008" cy="2857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92349-2678-494F-909F-5AE34F4F8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48" y="3689908"/>
            <a:ext cx="3506252" cy="26296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423857-FBC7-45B8-98F2-30E6D5126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45" y="536914"/>
            <a:ext cx="3913474" cy="29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EAD75E-E22D-493A-AFDA-EF945F562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406" y="410924"/>
            <a:ext cx="7545188" cy="6036151"/>
          </a:xfrm>
        </p:spPr>
      </p:pic>
    </p:spTree>
    <p:extLst>
      <p:ext uri="{BB962C8B-B14F-4D97-AF65-F5344CB8AC3E}">
        <p14:creationId xmlns:p14="http://schemas.microsoft.com/office/powerpoint/2010/main" val="278573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A824E-B0A2-4229-A8A3-56CECE88D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06" y="244210"/>
            <a:ext cx="7643494" cy="6369579"/>
          </a:xfrm>
        </p:spPr>
      </p:pic>
    </p:spTree>
    <p:extLst>
      <p:ext uri="{BB962C8B-B14F-4D97-AF65-F5344CB8AC3E}">
        <p14:creationId xmlns:p14="http://schemas.microsoft.com/office/powerpoint/2010/main" val="357034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LSTM is effective for short videos with limited resources.</a:t>
            </a:r>
          </a:p>
          <a:p>
            <a:endParaRPr/>
          </a:p>
          <a:p>
            <a:r>
              <a:t>PredRNN and Transformer models excel with more training and data.</a:t>
            </a:r>
          </a:p>
          <a:p>
            <a:r>
              <a:t>Future Work: Explore larger datasets and advanced architectures.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Predict and generate future frames in video sequences.</a:t>
            </a:r>
          </a:p>
          <a:p>
            <a:endParaRPr/>
          </a:p>
          <a:p>
            <a:r>
              <a:t>Dataset: UCF101</a:t>
            </a:r>
          </a:p>
          <a:p>
            <a:r>
              <a:t>Key Models: ConvLSTM, PredRNN, Transformer-based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 subsequent video frames from short input sequences.</a:t>
            </a:r>
          </a:p>
          <a:p>
            <a:endParaRPr/>
          </a:p>
          <a:p>
            <a:r>
              <a:t>Extract motion patterns to generate natural continuations.</a:t>
            </a:r>
          </a:p>
          <a:p>
            <a:r>
              <a:t>Applications: Video compression, animation automation, autonomous vehicles.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Reduces manual effort in video production.</a:t>
            </a:r>
          </a:p>
          <a:p>
            <a:endParaRPr/>
          </a:p>
          <a:p>
            <a:r>
              <a:t>Enhances streaming quality and simulation scenarios.</a:t>
            </a:r>
          </a:p>
          <a:p>
            <a:r>
              <a:t>Bridges the gap in human-like visual perception.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ConvLSTM</a:t>
            </a:r>
            <a:r>
              <a:rPr dirty="0"/>
              <a:t>: Combines convolution and LSTM for short-term patterns.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4BEC3-E3D1-47E1-928C-F98B2F7D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290" y="2968840"/>
            <a:ext cx="7154589" cy="25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7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PredRNN</a:t>
            </a:r>
            <a:r>
              <a:rPr dirty="0"/>
              <a:t>: Improves temporal modeling for smoother transitions.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78DD1-039E-4443-9B1F-F0C4027D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00" y="2965264"/>
            <a:ext cx="7683500" cy="263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8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Transformer: Excels in capturing long-term dependencies.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6EC69-468A-4545-AFAD-CE6B6BC1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56" y="2859582"/>
            <a:ext cx="6257544" cy="32826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UCF101</a:t>
            </a:r>
          </a:p>
          <a:p>
            <a:endParaRPr/>
          </a:p>
          <a:p>
            <a:r>
              <a:t>Frames resized to 64x64 and gray-scaled for faster training.</a:t>
            </a:r>
          </a:p>
          <a:p>
            <a:r>
              <a:t>Augmentation techniques include rotation, flipping, and cropping.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Optimizer: Adam (Learning Rate: 0.001)</a:t>
            </a:r>
          </a:p>
          <a:p>
            <a:endParaRPr/>
          </a:p>
          <a:p>
            <a:r>
              <a:t>Epochs: LSTM: 20, PredRNN: 50, Transformer: 60</a:t>
            </a:r>
          </a:p>
          <a:p>
            <a:r>
              <a:t>Early stopping and batch size of 8.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282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Predicting Video Frames Using Deep Learning</vt:lpstr>
      <vt:lpstr>Project Overview</vt:lpstr>
      <vt:lpstr>Problem Definition</vt:lpstr>
      <vt:lpstr>Significance</vt:lpstr>
      <vt:lpstr>Model Architectures</vt:lpstr>
      <vt:lpstr>Model Architectures</vt:lpstr>
      <vt:lpstr>Model Architectures</vt:lpstr>
      <vt:lpstr>Dataset and Preprocessing</vt:lpstr>
      <vt:lpstr>Training Setup</vt:lpstr>
      <vt:lpstr>Evaluation Metrics</vt:lpstr>
      <vt:lpstr>Results Comparison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Video Frames Using Deep Learning</dc:title>
  <dc:subject/>
  <dc:creator>Ali Ashraf</dc:creator>
  <cp:keywords/>
  <dc:description>generated using python-pptx</dc:description>
  <cp:lastModifiedBy>Ali Ashraf</cp:lastModifiedBy>
  <cp:revision>3</cp:revision>
  <dcterms:created xsi:type="dcterms:W3CDTF">2013-01-27T09:14:16Z</dcterms:created>
  <dcterms:modified xsi:type="dcterms:W3CDTF">2024-12-02T17:19:31Z</dcterms:modified>
  <cp:category/>
</cp:coreProperties>
</file>