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960000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F5FE-A8D7-4548-8FE8-BA8F12855C6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F8F8-30A7-4676-A24D-BAEB90312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mexico bandera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sultado de imagen para afric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D2E4"/>
              </a:clrFrom>
              <a:clrTo>
                <a:srgbClr val="B3D2E4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64" y="722085"/>
            <a:ext cx="5005615" cy="500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Resultado de imagen para asia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38" t="28354" r="23850" b="15693"/>
          <a:stretch/>
        </p:blipFill>
        <p:spPr bwMode="auto">
          <a:xfrm>
            <a:off x="972456" y="2093685"/>
            <a:ext cx="5312229" cy="2670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09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40000"/>
              </a:gs>
              <a:gs pos="23000">
                <a:srgbClr val="960000"/>
              </a:gs>
              <a:gs pos="75000">
                <a:srgbClr val="740000"/>
              </a:gs>
              <a:gs pos="97000">
                <a:srgbClr val="46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Resultado de imagen para coreas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90688"/>
            <a:ext cx="6006398" cy="34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4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40000"/>
              </a:gs>
              <a:gs pos="23000">
                <a:srgbClr val="960000"/>
              </a:gs>
              <a:gs pos="75000">
                <a:srgbClr val="740000"/>
              </a:gs>
              <a:gs pos="97000">
                <a:srgbClr val="46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Resultado de imagen para vietnam fla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90688"/>
            <a:ext cx="6006398" cy="344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Resultado de imagen para australia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4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B40000"/>
                </a:gs>
                <a:gs pos="23000">
                  <a:srgbClr val="960000"/>
                </a:gs>
                <a:gs pos="75000">
                  <a:srgbClr val="740000"/>
                </a:gs>
                <a:gs pos="97000">
                  <a:srgbClr val="4600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Resultado de imagen para urss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8"/>
            <a:stretch/>
          </p:blipFill>
          <p:spPr bwMode="auto">
            <a:xfrm>
              <a:off x="609601" y="1730829"/>
              <a:ext cx="6037942" cy="338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01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sultado de imagen para canada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4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eua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1690688"/>
            <a:ext cx="6037942" cy="34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76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40000"/>
              </a:gs>
              <a:gs pos="23000">
                <a:srgbClr val="960000"/>
              </a:gs>
              <a:gs pos="75000">
                <a:srgbClr val="740000"/>
              </a:gs>
              <a:gs pos="97000">
                <a:srgbClr val="46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n para cuba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40000"/>
              </a:gs>
              <a:gs pos="23000">
                <a:srgbClr val="960000"/>
              </a:gs>
              <a:gs pos="75000">
                <a:srgbClr val="740000"/>
              </a:gs>
              <a:gs pos="97000">
                <a:srgbClr val="46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Resultado de imagen para cuba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n para china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4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 descr="Resultado de imagen para latin america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1" t="23083"/>
          <a:stretch/>
        </p:blipFill>
        <p:spPr bwMode="auto">
          <a:xfrm>
            <a:off x="2075544" y="1016169"/>
            <a:ext cx="3106056" cy="481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9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sultado de imagen para uk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75000"/>
                </a:schemeClr>
              </a:gs>
              <a:gs pos="69000">
                <a:srgbClr val="002060"/>
              </a:gs>
              <a:gs pos="97000">
                <a:srgbClr val="111E3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sultado de imagen para eu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730829"/>
            <a:ext cx="6037942" cy="33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18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2019-10-30T16:11:03Z</dcterms:created>
  <dcterms:modified xsi:type="dcterms:W3CDTF">2019-10-31T17:53:01Z</dcterms:modified>
</cp:coreProperties>
</file>