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99"/>
    <a:srgbClr val="F4EE00"/>
    <a:srgbClr val="8D5F3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4" autoAdjust="0"/>
    <p:restoredTop sz="94660"/>
  </p:normalViewPr>
  <p:slideViewPr>
    <p:cSldViewPr snapToGrid="0">
      <p:cViewPr>
        <p:scale>
          <a:sx n="150" d="100"/>
          <a:sy n="150" d="100"/>
        </p:scale>
        <p:origin x="-2940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0090-E99C-4F48-8CFC-A5F003265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3D9D1-C6B1-4206-8ED5-69D4C277E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9BB6-595B-4A9A-A996-482B55A9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D0D6-B364-488C-99E9-3312870B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E1AC0-EBCA-4A70-9527-D888D772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ED94-35E7-42D6-8754-AAA1FA7E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97717-2B6A-4642-AE71-F35A297E0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5FDA-CC5F-4C01-82EB-C277B955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C38F7-64C7-4C48-BC2D-B36317DB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BCE1-8DB3-404A-A69C-E7298E0C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310DC-B9AD-4682-A279-D9B5C7E53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9A9C5-E5CB-41A1-8669-6B8550100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9120-56AC-4836-B52F-67E3F0C6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B081-0EF0-4459-87D3-85B9571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D970-960A-466C-90BB-D3B4D5B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BECE-4C2A-430B-B739-F9BEB498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6F98-C40B-431B-8A9D-E73DEA203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4652C-C3FC-441A-BDEC-D5ADC228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1396-B9E8-481A-A093-0ADAB0CF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93E6-2D64-4C97-97FC-6B96E0E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6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D8EF-F41A-4128-830B-D33259B2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C9CD7-C2D7-4902-A5B1-84C4ACC10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4E9F-CF21-4411-A7C4-D35F0767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6B43-22A0-4AE8-97F0-4B01AB39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F65C6-EE26-42F6-BC2D-AD7B358A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3AA-A41B-4CC9-8920-18755574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D017-0719-421C-BB30-7090A0B84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A9197-22A2-491A-8423-FF3F2D279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E0134-2BD4-4E84-A904-E7E267AD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027A6-9078-412D-BACA-31DBB430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45839-44E6-4B41-B874-FCB6C00E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B640-131F-4E8A-BAEF-4F883EE4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4CA62-2B24-474A-A515-AD88241FF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F3AD3-5952-4BD3-97AF-5B7AFA129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3C0E5-8D43-4046-A6DA-552C0C145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77C73-4CF5-4F26-8DCC-5BAE588E4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F4D6F-9F3F-480C-85C0-6DF71AC6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F95CB-6328-47D6-AE7C-207BE80B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4AC5B-C090-4A28-8D32-D26B5168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D905-14E1-442D-9AA0-7F5A2798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83118-2F1A-4542-B043-5358C5C7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AB68-94F0-46B3-8895-7E73CAC1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6BCFB-BCDA-4957-850D-5F12ADC9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9AB25-4B89-48EF-A42C-06A2CA84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E1153-370F-4349-9800-A8D649E9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64C49-EBFA-4BFA-BD2D-1EA263EC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1B33-75FA-4C46-BB9A-E2FD618E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6EA3-45E5-4DBD-82E7-E65511BF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11FE6-700F-4208-8873-90B151C77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CA171-6795-44CA-9081-CA1426DB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1D323-6FB0-4404-9F6C-C61461A7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855EB-3FEC-44BC-A11C-B1B37195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85E5-3321-406A-9D1A-2A4DADFA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A226C-060F-4674-8DC3-ED7C23392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AD7A2-CAC8-4F9B-9C31-D2486D67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3A9C-4D9E-4786-A12F-96D98B4E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9A52F-8C7F-4084-962D-F5C8D415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7F2C8-7297-45C8-98E7-9AD37DCF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8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055A1-6AA8-465C-BF8A-0E317048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65616-2219-4514-B9C5-6D7998DB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63DE-1444-4782-B4F6-82D138366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D762-9F41-48F3-8A19-76C2870CFF4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8728-992F-4991-829C-F333EFE24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7403-AF28-4EF0-9289-1827B21CD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9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34360C-84FF-4A57-88C9-E06795F5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88" y="1931082"/>
            <a:ext cx="2772162" cy="19052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C3F3759-BE72-40F8-A194-17D939585234}"/>
              </a:ext>
            </a:extLst>
          </p:cNvPr>
          <p:cNvGrpSpPr/>
          <p:nvPr/>
        </p:nvGrpSpPr>
        <p:grpSpPr>
          <a:xfrm>
            <a:off x="5895148" y="671633"/>
            <a:ext cx="1828800" cy="1828800"/>
            <a:chOff x="6585614" y="1296784"/>
            <a:chExt cx="1828800" cy="18288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87C53B-8FFB-4579-BEA1-EB8870BD817E}"/>
                </a:ext>
              </a:extLst>
            </p:cNvPr>
            <p:cNvSpPr/>
            <p:nvPr/>
          </p:nvSpPr>
          <p:spPr>
            <a:xfrm>
              <a:off x="6585614" y="1296784"/>
              <a:ext cx="1828800" cy="1828800"/>
            </a:xfrm>
            <a:prstGeom prst="ellipse">
              <a:avLst/>
            </a:prstGeom>
            <a:solidFill>
              <a:srgbClr val="8D5F3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334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0B39A5F1-1DF0-454D-8396-83D5E02C26BE}"/>
                </a:ext>
              </a:extLst>
            </p:cNvPr>
            <p:cNvSpPr/>
            <p:nvPr/>
          </p:nvSpPr>
          <p:spPr>
            <a:xfrm>
              <a:off x="6585614" y="1296784"/>
              <a:ext cx="1828800" cy="1828800"/>
            </a:xfrm>
            <a:prstGeom prst="donut">
              <a:avLst>
                <a:gd name="adj" fmla="val 12615"/>
              </a:avLst>
            </a:prstGeom>
            <a:solidFill>
              <a:srgbClr val="33CC3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06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F55A0F-259F-454A-BA78-1462A713367E}"/>
              </a:ext>
            </a:extLst>
          </p:cNvPr>
          <p:cNvGrpSpPr/>
          <p:nvPr/>
        </p:nvGrpSpPr>
        <p:grpSpPr>
          <a:xfrm>
            <a:off x="8854750" y="1600200"/>
            <a:ext cx="1828800" cy="1828800"/>
            <a:chOff x="8378889" y="3429000"/>
            <a:chExt cx="1828800" cy="1828800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19A0B0E4-45BF-4EE4-ADDC-287084A225E0}"/>
                </a:ext>
              </a:extLst>
            </p:cNvPr>
            <p:cNvSpPr/>
            <p:nvPr/>
          </p:nvSpPr>
          <p:spPr>
            <a:xfrm flipH="1">
              <a:off x="8378889" y="3429000"/>
              <a:ext cx="1828800" cy="1828800"/>
            </a:xfrm>
            <a:prstGeom prst="rtTriangle">
              <a:avLst/>
            </a:prstGeom>
            <a:solidFill>
              <a:srgbClr val="8D5F3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492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AAE9D009-268E-49C9-9A51-309AFA9CBC01}"/>
                </a:ext>
              </a:extLst>
            </p:cNvPr>
            <p:cNvSpPr/>
            <p:nvPr/>
          </p:nvSpPr>
          <p:spPr>
            <a:xfrm flipH="1" flipV="1">
              <a:off x="8378889" y="3429000"/>
              <a:ext cx="1828800" cy="1828800"/>
            </a:xfrm>
            <a:prstGeom prst="diagStripe">
              <a:avLst>
                <a:gd name="adj" fmla="val 72959"/>
              </a:avLst>
            </a:prstGeom>
            <a:solidFill>
              <a:srgbClr val="33CC3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5B91FB-8331-4E35-9D9D-DFB0F754FB9D}"/>
                  </a:ext>
                </a:extLst>
              </p:cNvPr>
              <p:cNvSpPr txBox="1"/>
              <p:nvPr/>
            </p:nvSpPr>
            <p:spPr>
              <a:xfrm>
                <a:off x="5185284" y="4174958"/>
                <a:ext cx="229620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4400" b="0" i="1" smtClean="0">
                          <a:ln w="10160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40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4400" b="0" i="1" smtClean="0">
                          <a:ln w="10160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4400" dirty="0">
                  <a:ln w="1016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5B91FB-8331-4E35-9D9D-DFB0F754F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284" y="4174958"/>
                <a:ext cx="2296204" cy="677108"/>
              </a:xfrm>
              <a:prstGeom prst="rect">
                <a:avLst/>
              </a:prstGeom>
              <a:blipFill>
                <a:blip r:embed="rId3"/>
                <a:stretch>
                  <a:fillRect l="-532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BD23CA-E362-4173-8AB2-4DDC267B72AA}"/>
                  </a:ext>
                </a:extLst>
              </p:cNvPr>
              <p:cNvSpPr txBox="1"/>
              <p:nvPr/>
            </p:nvSpPr>
            <p:spPr>
              <a:xfrm>
                <a:off x="5185284" y="4912634"/>
                <a:ext cx="4541772" cy="1521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4400" b="0" i="1" smtClean="0">
                          <a:ln w="10160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4400" b="0" i="1" smtClean="0">
                                  <a:ln w="10160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blurRad="38100" dist="22860" dir="5400000" algn="tl" rotWithShape="0">
                                      <a:srgbClr val="000000">
                                        <a:alpha val="3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4400" dirty="0">
                  <a:ln w="1016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BD23CA-E362-4173-8AB2-4DDC267B7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284" y="4912634"/>
                <a:ext cx="4541772" cy="1521379"/>
              </a:xfrm>
              <a:prstGeom prst="rect">
                <a:avLst/>
              </a:prstGeom>
              <a:blipFill>
                <a:blip r:embed="rId4"/>
                <a:stretch>
                  <a:fillRect l="-671" b="-5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47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01B682-78A3-4033-8A4E-3F34E217254B}"/>
              </a:ext>
            </a:extLst>
          </p:cNvPr>
          <p:cNvSpPr/>
          <p:nvPr/>
        </p:nvSpPr>
        <p:spPr>
          <a:xfrm>
            <a:off x="2188028" y="4191001"/>
            <a:ext cx="7815943" cy="3265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F603B3-15F5-425B-87D4-E5C10B149A5E}"/>
              </a:ext>
            </a:extLst>
          </p:cNvPr>
          <p:cNvGrpSpPr/>
          <p:nvPr/>
        </p:nvGrpSpPr>
        <p:grpSpPr>
          <a:xfrm>
            <a:off x="6677025" y="2343151"/>
            <a:ext cx="726684" cy="1847850"/>
            <a:chOff x="6677025" y="2343151"/>
            <a:chExt cx="726684" cy="18478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83303B-53AE-48FB-93FD-069CBD24E29C}"/>
                </a:ext>
              </a:extLst>
            </p:cNvPr>
            <p:cNvSpPr/>
            <p:nvPr/>
          </p:nvSpPr>
          <p:spPr>
            <a:xfrm>
              <a:off x="6685377" y="2343151"/>
              <a:ext cx="718332" cy="18478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04573C7-ABC1-4336-889A-E80C3C6D2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7025" y="2343151"/>
              <a:ext cx="8352" cy="1847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0513BA-36F3-4928-B74B-0D8FA56F1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5357" y="2343151"/>
              <a:ext cx="8352" cy="1847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B6B198-BCFD-4154-8BD5-63026C8AF7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5377" y="2343151"/>
              <a:ext cx="718332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 descr="A close up of a sign&#10;&#10;Description generated with high confidence">
            <a:extLst>
              <a:ext uri="{FF2B5EF4-FFF2-40B4-BE49-F238E27FC236}">
                <a16:creationId xmlns:a16="http://schemas.microsoft.com/office/drawing/2014/main" id="{2CB9C85E-7EB7-4485-9298-2827B5D6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t="571" r="3297"/>
          <a:stretch/>
        </p:blipFill>
        <p:spPr>
          <a:xfrm>
            <a:off x="3969543" y="2212186"/>
            <a:ext cx="1578735" cy="175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5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E79C3D83-D86A-4912-82C9-C97475CED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2" y="1392962"/>
            <a:ext cx="3621338" cy="951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FA6C2-E20F-4B7F-87EF-E9785BEEC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2" y="158996"/>
            <a:ext cx="3621338" cy="95105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7190F59-9EC0-48D8-9E37-62229918149C}"/>
              </a:ext>
            </a:extLst>
          </p:cNvPr>
          <p:cNvGrpSpPr/>
          <p:nvPr/>
        </p:nvGrpSpPr>
        <p:grpSpPr>
          <a:xfrm>
            <a:off x="5925809" y="1390361"/>
            <a:ext cx="1589643" cy="2045676"/>
            <a:chOff x="4203689" y="2462278"/>
            <a:chExt cx="1589643" cy="2045676"/>
          </a:xfrm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C98066EE-1D91-499D-854C-E2BD81F253EB}"/>
                </a:ext>
              </a:extLst>
            </p:cNvPr>
            <p:cNvSpPr/>
            <p:nvPr/>
          </p:nvSpPr>
          <p:spPr>
            <a:xfrm>
              <a:off x="4858291" y="3593554"/>
              <a:ext cx="914400" cy="914400"/>
            </a:xfrm>
            <a:prstGeom prst="blockArc">
              <a:avLst>
                <a:gd name="adj1" fmla="val 17795767"/>
                <a:gd name="adj2" fmla="val 21483511"/>
                <a:gd name="adj3" fmla="val 90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B8BE4134-7FCE-4DAF-AD40-62F2C70E8D7C}"/>
                </a:ext>
              </a:extLst>
            </p:cNvPr>
            <p:cNvSpPr/>
            <p:nvPr/>
          </p:nvSpPr>
          <p:spPr>
            <a:xfrm rot="5400000" flipV="1">
              <a:off x="4260539" y="2905338"/>
              <a:ext cx="914400" cy="914400"/>
            </a:xfrm>
            <a:prstGeom prst="blockArc">
              <a:avLst>
                <a:gd name="adj1" fmla="val 18603924"/>
                <a:gd name="adj2" fmla="val 21483511"/>
                <a:gd name="adj3" fmla="val 90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1D90A05-0706-4867-B983-DF9B2C73745F}"/>
                </a:ext>
              </a:extLst>
            </p:cNvPr>
            <p:cNvGrpSpPr/>
            <p:nvPr/>
          </p:nvGrpSpPr>
          <p:grpSpPr>
            <a:xfrm>
              <a:off x="4612035" y="2462278"/>
              <a:ext cx="968980" cy="1728723"/>
              <a:chOff x="6844695" y="1529697"/>
              <a:chExt cx="968980" cy="1728723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CF97E0A-9564-4A51-A2B0-ECBAC4ED97A2}"/>
                  </a:ext>
                </a:extLst>
              </p:cNvPr>
              <p:cNvSpPr/>
              <p:nvPr/>
            </p:nvSpPr>
            <p:spPr>
              <a:xfrm>
                <a:off x="6870819" y="2344020"/>
                <a:ext cx="91440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8806C6B-C78E-4B27-8E18-F319A6B19C1C}"/>
                  </a:ext>
                </a:extLst>
              </p:cNvPr>
              <p:cNvGrpSpPr/>
              <p:nvPr/>
            </p:nvGrpSpPr>
            <p:grpSpPr>
              <a:xfrm>
                <a:off x="6844695" y="1529697"/>
                <a:ext cx="960207" cy="923330"/>
                <a:chOff x="6844695" y="1529697"/>
                <a:chExt cx="960207" cy="923330"/>
              </a:xfrm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p:grpSpPr>
            <p:sp>
              <p:nvSpPr>
                <p:cNvPr id="45" name="Pentagon 2">
                  <a:extLst>
                    <a:ext uri="{FF2B5EF4-FFF2-40B4-BE49-F238E27FC236}">
                      <a16:creationId xmlns:a16="http://schemas.microsoft.com/office/drawing/2014/main" id="{B4319F83-A2A1-44BC-A452-AFC7F83D5E4C}"/>
                    </a:ext>
                  </a:extLst>
                </p:cNvPr>
                <p:cNvSpPr/>
                <p:nvPr/>
              </p:nvSpPr>
              <p:spPr>
                <a:xfrm>
                  <a:off x="6847959" y="1529697"/>
                  <a:ext cx="956943" cy="914398"/>
                </a:xfrm>
                <a:custGeom>
                  <a:avLst/>
                  <a:gdLst>
                    <a:gd name="connsiteX0" fmla="*/ 1 w 960120"/>
                    <a:gd name="connsiteY0" fmla="*/ 349269 h 914400"/>
                    <a:gd name="connsiteX1" fmla="*/ 480060 w 960120"/>
                    <a:gd name="connsiteY1" fmla="*/ 0 h 914400"/>
                    <a:gd name="connsiteX2" fmla="*/ 960119 w 960120"/>
                    <a:gd name="connsiteY2" fmla="*/ 349269 h 914400"/>
                    <a:gd name="connsiteX3" fmla="*/ 776753 w 960120"/>
                    <a:gd name="connsiteY3" fmla="*/ 914398 h 914400"/>
                    <a:gd name="connsiteX4" fmla="*/ 183367 w 960120"/>
                    <a:gd name="connsiteY4" fmla="*/ 914398 h 914400"/>
                    <a:gd name="connsiteX5" fmla="*/ 1 w 960120"/>
                    <a:gd name="connsiteY5" fmla="*/ 349269 h 914400"/>
                    <a:gd name="connsiteX0" fmla="*/ 0 w 960118"/>
                    <a:gd name="connsiteY0" fmla="*/ 349269 h 914398"/>
                    <a:gd name="connsiteX1" fmla="*/ 480059 w 960118"/>
                    <a:gd name="connsiteY1" fmla="*/ 0 h 914398"/>
                    <a:gd name="connsiteX2" fmla="*/ 960118 w 960118"/>
                    <a:gd name="connsiteY2" fmla="*/ 349269 h 914398"/>
                    <a:gd name="connsiteX3" fmla="*/ 776752 w 960118"/>
                    <a:gd name="connsiteY3" fmla="*/ 914398 h 914398"/>
                    <a:gd name="connsiteX4" fmla="*/ 183366 w 960118"/>
                    <a:gd name="connsiteY4" fmla="*/ 914398 h 914398"/>
                    <a:gd name="connsiteX5" fmla="*/ 0 w 960118"/>
                    <a:gd name="connsiteY5" fmla="*/ 349269 h 914398"/>
                    <a:gd name="connsiteX0" fmla="*/ 0 w 960118"/>
                    <a:gd name="connsiteY0" fmla="*/ 349269 h 914398"/>
                    <a:gd name="connsiteX1" fmla="*/ 480059 w 960118"/>
                    <a:gd name="connsiteY1" fmla="*/ 0 h 914398"/>
                    <a:gd name="connsiteX2" fmla="*/ 960118 w 960118"/>
                    <a:gd name="connsiteY2" fmla="*/ 349269 h 914398"/>
                    <a:gd name="connsiteX3" fmla="*/ 776752 w 960118"/>
                    <a:gd name="connsiteY3" fmla="*/ 914398 h 914398"/>
                    <a:gd name="connsiteX4" fmla="*/ 183366 w 960118"/>
                    <a:gd name="connsiteY4" fmla="*/ 914398 h 914398"/>
                    <a:gd name="connsiteX5" fmla="*/ 0 w 960118"/>
                    <a:gd name="connsiteY5" fmla="*/ 349269 h 914398"/>
                    <a:gd name="connsiteX0" fmla="*/ 0 w 960118"/>
                    <a:gd name="connsiteY0" fmla="*/ 349269 h 914398"/>
                    <a:gd name="connsiteX1" fmla="*/ 480059 w 960118"/>
                    <a:gd name="connsiteY1" fmla="*/ 0 h 914398"/>
                    <a:gd name="connsiteX2" fmla="*/ 960118 w 960118"/>
                    <a:gd name="connsiteY2" fmla="*/ 349269 h 914398"/>
                    <a:gd name="connsiteX3" fmla="*/ 776752 w 960118"/>
                    <a:gd name="connsiteY3" fmla="*/ 914398 h 914398"/>
                    <a:gd name="connsiteX4" fmla="*/ 183366 w 960118"/>
                    <a:gd name="connsiteY4" fmla="*/ 914398 h 914398"/>
                    <a:gd name="connsiteX5" fmla="*/ 0 w 960118"/>
                    <a:gd name="connsiteY5" fmla="*/ 349269 h 914398"/>
                    <a:gd name="connsiteX0" fmla="*/ 0 w 960118"/>
                    <a:gd name="connsiteY0" fmla="*/ 349269 h 914398"/>
                    <a:gd name="connsiteX1" fmla="*/ 480059 w 960118"/>
                    <a:gd name="connsiteY1" fmla="*/ 0 h 914398"/>
                    <a:gd name="connsiteX2" fmla="*/ 960118 w 960118"/>
                    <a:gd name="connsiteY2" fmla="*/ 349269 h 914398"/>
                    <a:gd name="connsiteX3" fmla="*/ 776752 w 960118"/>
                    <a:gd name="connsiteY3" fmla="*/ 914398 h 914398"/>
                    <a:gd name="connsiteX4" fmla="*/ 183366 w 960118"/>
                    <a:gd name="connsiteY4" fmla="*/ 914398 h 914398"/>
                    <a:gd name="connsiteX5" fmla="*/ 0 w 960118"/>
                    <a:gd name="connsiteY5" fmla="*/ 349269 h 914398"/>
                    <a:gd name="connsiteX0" fmla="*/ 0 w 960118"/>
                    <a:gd name="connsiteY0" fmla="*/ 349269 h 914398"/>
                    <a:gd name="connsiteX1" fmla="*/ 480059 w 960118"/>
                    <a:gd name="connsiteY1" fmla="*/ 0 h 914398"/>
                    <a:gd name="connsiteX2" fmla="*/ 960118 w 960118"/>
                    <a:gd name="connsiteY2" fmla="*/ 349269 h 914398"/>
                    <a:gd name="connsiteX3" fmla="*/ 776752 w 960118"/>
                    <a:gd name="connsiteY3" fmla="*/ 914398 h 914398"/>
                    <a:gd name="connsiteX4" fmla="*/ 183366 w 960118"/>
                    <a:gd name="connsiteY4" fmla="*/ 914398 h 914398"/>
                    <a:gd name="connsiteX5" fmla="*/ 0 w 960118"/>
                    <a:gd name="connsiteY5" fmla="*/ 349269 h 914398"/>
                    <a:gd name="connsiteX0" fmla="*/ 0 w 960118"/>
                    <a:gd name="connsiteY0" fmla="*/ 349269 h 914398"/>
                    <a:gd name="connsiteX1" fmla="*/ 480059 w 960118"/>
                    <a:gd name="connsiteY1" fmla="*/ 0 h 914398"/>
                    <a:gd name="connsiteX2" fmla="*/ 960118 w 960118"/>
                    <a:gd name="connsiteY2" fmla="*/ 349269 h 914398"/>
                    <a:gd name="connsiteX3" fmla="*/ 776752 w 960118"/>
                    <a:gd name="connsiteY3" fmla="*/ 914398 h 914398"/>
                    <a:gd name="connsiteX4" fmla="*/ 183366 w 960118"/>
                    <a:gd name="connsiteY4" fmla="*/ 914398 h 914398"/>
                    <a:gd name="connsiteX5" fmla="*/ 0 w 960118"/>
                    <a:gd name="connsiteY5" fmla="*/ 349269 h 914398"/>
                    <a:gd name="connsiteX0" fmla="*/ 0 w 960118"/>
                    <a:gd name="connsiteY0" fmla="*/ 412769 h 914398"/>
                    <a:gd name="connsiteX1" fmla="*/ 480059 w 960118"/>
                    <a:gd name="connsiteY1" fmla="*/ 0 h 914398"/>
                    <a:gd name="connsiteX2" fmla="*/ 960118 w 960118"/>
                    <a:gd name="connsiteY2" fmla="*/ 349269 h 914398"/>
                    <a:gd name="connsiteX3" fmla="*/ 776752 w 960118"/>
                    <a:gd name="connsiteY3" fmla="*/ 914398 h 914398"/>
                    <a:gd name="connsiteX4" fmla="*/ 183366 w 960118"/>
                    <a:gd name="connsiteY4" fmla="*/ 914398 h 914398"/>
                    <a:gd name="connsiteX5" fmla="*/ 0 w 960118"/>
                    <a:gd name="connsiteY5" fmla="*/ 412769 h 914398"/>
                    <a:gd name="connsiteX0" fmla="*/ 0 w 960118"/>
                    <a:gd name="connsiteY0" fmla="*/ 412769 h 914398"/>
                    <a:gd name="connsiteX1" fmla="*/ 480059 w 960118"/>
                    <a:gd name="connsiteY1" fmla="*/ 0 h 914398"/>
                    <a:gd name="connsiteX2" fmla="*/ 960118 w 960118"/>
                    <a:gd name="connsiteY2" fmla="*/ 457219 h 914398"/>
                    <a:gd name="connsiteX3" fmla="*/ 776752 w 960118"/>
                    <a:gd name="connsiteY3" fmla="*/ 914398 h 914398"/>
                    <a:gd name="connsiteX4" fmla="*/ 183366 w 960118"/>
                    <a:gd name="connsiteY4" fmla="*/ 914398 h 914398"/>
                    <a:gd name="connsiteX5" fmla="*/ 0 w 960118"/>
                    <a:gd name="connsiteY5" fmla="*/ 412769 h 914398"/>
                    <a:gd name="connsiteX0" fmla="*/ 0 w 956943"/>
                    <a:gd name="connsiteY0" fmla="*/ 412769 h 914398"/>
                    <a:gd name="connsiteX1" fmla="*/ 480059 w 956943"/>
                    <a:gd name="connsiteY1" fmla="*/ 0 h 914398"/>
                    <a:gd name="connsiteX2" fmla="*/ 956943 w 956943"/>
                    <a:gd name="connsiteY2" fmla="*/ 504844 h 914398"/>
                    <a:gd name="connsiteX3" fmla="*/ 776752 w 956943"/>
                    <a:gd name="connsiteY3" fmla="*/ 914398 h 914398"/>
                    <a:gd name="connsiteX4" fmla="*/ 183366 w 956943"/>
                    <a:gd name="connsiteY4" fmla="*/ 914398 h 914398"/>
                    <a:gd name="connsiteX5" fmla="*/ 0 w 956943"/>
                    <a:gd name="connsiteY5" fmla="*/ 412769 h 914398"/>
                    <a:gd name="connsiteX0" fmla="*/ 0 w 956943"/>
                    <a:gd name="connsiteY0" fmla="*/ 485794 h 914398"/>
                    <a:gd name="connsiteX1" fmla="*/ 480059 w 956943"/>
                    <a:gd name="connsiteY1" fmla="*/ 0 h 914398"/>
                    <a:gd name="connsiteX2" fmla="*/ 956943 w 956943"/>
                    <a:gd name="connsiteY2" fmla="*/ 504844 h 914398"/>
                    <a:gd name="connsiteX3" fmla="*/ 776752 w 956943"/>
                    <a:gd name="connsiteY3" fmla="*/ 914398 h 914398"/>
                    <a:gd name="connsiteX4" fmla="*/ 183366 w 956943"/>
                    <a:gd name="connsiteY4" fmla="*/ 914398 h 914398"/>
                    <a:gd name="connsiteX5" fmla="*/ 0 w 956943"/>
                    <a:gd name="connsiteY5" fmla="*/ 485794 h 914398"/>
                    <a:gd name="connsiteX0" fmla="*/ 0 w 956943"/>
                    <a:gd name="connsiteY0" fmla="*/ 485794 h 914398"/>
                    <a:gd name="connsiteX1" fmla="*/ 480059 w 956943"/>
                    <a:gd name="connsiteY1" fmla="*/ 0 h 914398"/>
                    <a:gd name="connsiteX2" fmla="*/ 956943 w 956943"/>
                    <a:gd name="connsiteY2" fmla="*/ 479444 h 914398"/>
                    <a:gd name="connsiteX3" fmla="*/ 776752 w 956943"/>
                    <a:gd name="connsiteY3" fmla="*/ 914398 h 914398"/>
                    <a:gd name="connsiteX4" fmla="*/ 183366 w 956943"/>
                    <a:gd name="connsiteY4" fmla="*/ 914398 h 914398"/>
                    <a:gd name="connsiteX5" fmla="*/ 0 w 956943"/>
                    <a:gd name="connsiteY5" fmla="*/ 485794 h 914398"/>
                    <a:gd name="connsiteX0" fmla="*/ 0 w 956943"/>
                    <a:gd name="connsiteY0" fmla="*/ 485794 h 914398"/>
                    <a:gd name="connsiteX1" fmla="*/ 480059 w 956943"/>
                    <a:gd name="connsiteY1" fmla="*/ 0 h 914398"/>
                    <a:gd name="connsiteX2" fmla="*/ 956943 w 956943"/>
                    <a:gd name="connsiteY2" fmla="*/ 479444 h 914398"/>
                    <a:gd name="connsiteX3" fmla="*/ 776752 w 956943"/>
                    <a:gd name="connsiteY3" fmla="*/ 914398 h 914398"/>
                    <a:gd name="connsiteX4" fmla="*/ 183366 w 956943"/>
                    <a:gd name="connsiteY4" fmla="*/ 914398 h 914398"/>
                    <a:gd name="connsiteX5" fmla="*/ 0 w 956943"/>
                    <a:gd name="connsiteY5" fmla="*/ 485794 h 914398"/>
                    <a:gd name="connsiteX0" fmla="*/ 0 w 956943"/>
                    <a:gd name="connsiteY0" fmla="*/ 485794 h 914398"/>
                    <a:gd name="connsiteX1" fmla="*/ 480059 w 956943"/>
                    <a:gd name="connsiteY1" fmla="*/ 0 h 914398"/>
                    <a:gd name="connsiteX2" fmla="*/ 956943 w 956943"/>
                    <a:gd name="connsiteY2" fmla="*/ 479444 h 914398"/>
                    <a:gd name="connsiteX3" fmla="*/ 776752 w 956943"/>
                    <a:gd name="connsiteY3" fmla="*/ 914398 h 914398"/>
                    <a:gd name="connsiteX4" fmla="*/ 183366 w 956943"/>
                    <a:gd name="connsiteY4" fmla="*/ 914398 h 914398"/>
                    <a:gd name="connsiteX5" fmla="*/ 0 w 956943"/>
                    <a:gd name="connsiteY5" fmla="*/ 485794 h 914398"/>
                    <a:gd name="connsiteX0" fmla="*/ 0 w 956943"/>
                    <a:gd name="connsiteY0" fmla="*/ 485794 h 914398"/>
                    <a:gd name="connsiteX1" fmla="*/ 480059 w 956943"/>
                    <a:gd name="connsiteY1" fmla="*/ 0 h 914398"/>
                    <a:gd name="connsiteX2" fmla="*/ 956943 w 956943"/>
                    <a:gd name="connsiteY2" fmla="*/ 479444 h 914398"/>
                    <a:gd name="connsiteX3" fmla="*/ 776752 w 956943"/>
                    <a:gd name="connsiteY3" fmla="*/ 914398 h 914398"/>
                    <a:gd name="connsiteX4" fmla="*/ 183366 w 956943"/>
                    <a:gd name="connsiteY4" fmla="*/ 914398 h 914398"/>
                    <a:gd name="connsiteX5" fmla="*/ 0 w 956943"/>
                    <a:gd name="connsiteY5" fmla="*/ 485794 h 914398"/>
                    <a:gd name="connsiteX0" fmla="*/ 0 w 956943"/>
                    <a:gd name="connsiteY0" fmla="*/ 485794 h 914398"/>
                    <a:gd name="connsiteX1" fmla="*/ 480059 w 956943"/>
                    <a:gd name="connsiteY1" fmla="*/ 0 h 914398"/>
                    <a:gd name="connsiteX2" fmla="*/ 956943 w 956943"/>
                    <a:gd name="connsiteY2" fmla="*/ 479444 h 914398"/>
                    <a:gd name="connsiteX3" fmla="*/ 776752 w 956943"/>
                    <a:gd name="connsiteY3" fmla="*/ 914398 h 914398"/>
                    <a:gd name="connsiteX4" fmla="*/ 183366 w 956943"/>
                    <a:gd name="connsiteY4" fmla="*/ 914398 h 914398"/>
                    <a:gd name="connsiteX5" fmla="*/ 0 w 956943"/>
                    <a:gd name="connsiteY5" fmla="*/ 485794 h 914398"/>
                    <a:gd name="connsiteX0" fmla="*/ 0 w 956943"/>
                    <a:gd name="connsiteY0" fmla="*/ 485794 h 914398"/>
                    <a:gd name="connsiteX1" fmla="*/ 480059 w 956943"/>
                    <a:gd name="connsiteY1" fmla="*/ 0 h 914398"/>
                    <a:gd name="connsiteX2" fmla="*/ 956943 w 956943"/>
                    <a:gd name="connsiteY2" fmla="*/ 479444 h 914398"/>
                    <a:gd name="connsiteX3" fmla="*/ 776752 w 956943"/>
                    <a:gd name="connsiteY3" fmla="*/ 914398 h 914398"/>
                    <a:gd name="connsiteX4" fmla="*/ 183366 w 956943"/>
                    <a:gd name="connsiteY4" fmla="*/ 914398 h 914398"/>
                    <a:gd name="connsiteX5" fmla="*/ 0 w 956943"/>
                    <a:gd name="connsiteY5" fmla="*/ 485794 h 914398"/>
                    <a:gd name="connsiteX0" fmla="*/ 0 w 956943"/>
                    <a:gd name="connsiteY0" fmla="*/ 485794 h 914398"/>
                    <a:gd name="connsiteX1" fmla="*/ 480059 w 956943"/>
                    <a:gd name="connsiteY1" fmla="*/ 0 h 914398"/>
                    <a:gd name="connsiteX2" fmla="*/ 956943 w 956943"/>
                    <a:gd name="connsiteY2" fmla="*/ 479444 h 914398"/>
                    <a:gd name="connsiteX3" fmla="*/ 776752 w 956943"/>
                    <a:gd name="connsiteY3" fmla="*/ 914398 h 914398"/>
                    <a:gd name="connsiteX4" fmla="*/ 183366 w 956943"/>
                    <a:gd name="connsiteY4" fmla="*/ 914398 h 914398"/>
                    <a:gd name="connsiteX5" fmla="*/ 0 w 956943"/>
                    <a:gd name="connsiteY5" fmla="*/ 485794 h 914398"/>
                    <a:gd name="connsiteX0" fmla="*/ 0 w 956943"/>
                    <a:gd name="connsiteY0" fmla="*/ 485794 h 914398"/>
                    <a:gd name="connsiteX1" fmla="*/ 480059 w 956943"/>
                    <a:gd name="connsiteY1" fmla="*/ 0 h 914398"/>
                    <a:gd name="connsiteX2" fmla="*/ 956943 w 956943"/>
                    <a:gd name="connsiteY2" fmla="*/ 479444 h 914398"/>
                    <a:gd name="connsiteX3" fmla="*/ 776752 w 956943"/>
                    <a:gd name="connsiteY3" fmla="*/ 914398 h 914398"/>
                    <a:gd name="connsiteX4" fmla="*/ 183366 w 956943"/>
                    <a:gd name="connsiteY4" fmla="*/ 914398 h 914398"/>
                    <a:gd name="connsiteX5" fmla="*/ 0 w 956943"/>
                    <a:gd name="connsiteY5" fmla="*/ 485794 h 914398"/>
                    <a:gd name="connsiteX0" fmla="*/ 0 w 956943"/>
                    <a:gd name="connsiteY0" fmla="*/ 485794 h 914398"/>
                    <a:gd name="connsiteX1" fmla="*/ 480059 w 956943"/>
                    <a:gd name="connsiteY1" fmla="*/ 0 h 914398"/>
                    <a:gd name="connsiteX2" fmla="*/ 956943 w 956943"/>
                    <a:gd name="connsiteY2" fmla="*/ 479444 h 914398"/>
                    <a:gd name="connsiteX3" fmla="*/ 776752 w 956943"/>
                    <a:gd name="connsiteY3" fmla="*/ 914398 h 914398"/>
                    <a:gd name="connsiteX4" fmla="*/ 183366 w 956943"/>
                    <a:gd name="connsiteY4" fmla="*/ 914398 h 914398"/>
                    <a:gd name="connsiteX5" fmla="*/ 0 w 956943"/>
                    <a:gd name="connsiteY5" fmla="*/ 485794 h 914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6943" h="914398">
                      <a:moveTo>
                        <a:pt x="0" y="485794"/>
                      </a:moveTo>
                      <a:cubicBezTo>
                        <a:pt x="131445" y="277296"/>
                        <a:pt x="218439" y="97373"/>
                        <a:pt x="480059" y="0"/>
                      </a:cubicBezTo>
                      <a:cubicBezTo>
                        <a:pt x="738504" y="106898"/>
                        <a:pt x="854073" y="299521"/>
                        <a:pt x="956943" y="479444"/>
                      </a:cubicBezTo>
                      <a:cubicBezTo>
                        <a:pt x="902171" y="658295"/>
                        <a:pt x="882324" y="748247"/>
                        <a:pt x="776752" y="914398"/>
                      </a:cubicBezTo>
                      <a:cubicBezTo>
                        <a:pt x="499582" y="869948"/>
                        <a:pt x="508161" y="866773"/>
                        <a:pt x="183366" y="914398"/>
                      </a:cubicBezTo>
                      <a:cubicBezTo>
                        <a:pt x="84144" y="754597"/>
                        <a:pt x="64297" y="670995"/>
                        <a:pt x="0" y="48579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6813A46-9EB4-4983-A251-217290BED723}"/>
                    </a:ext>
                  </a:extLst>
                </p:cNvPr>
                <p:cNvSpPr txBox="1"/>
                <p:nvPr/>
              </p:nvSpPr>
              <p:spPr>
                <a:xfrm>
                  <a:off x="6844695" y="1529697"/>
                  <a:ext cx="896399" cy="92333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none" rtlCol="0">
                  <a:spAutoFit/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:r>
                    <a:rPr lang="en-US" sz="5400" b="1" dirty="0">
                      <a:ln/>
                      <a:solidFill>
                        <a:schemeClr val="accent4"/>
                      </a:solidFill>
                    </a:rPr>
                    <a:t>C#</a:t>
                  </a:r>
                </a:p>
              </p:txBody>
            </p:sp>
          </p:grpSp>
          <p:sp>
            <p:nvSpPr>
              <p:cNvPr id="35" name="Trapezoid 8">
                <a:extLst>
                  <a:ext uri="{FF2B5EF4-FFF2-40B4-BE49-F238E27FC236}">
                    <a16:creationId xmlns:a16="http://schemas.microsoft.com/office/drawing/2014/main" id="{D59F8FDA-5755-4AF5-879D-9E0CB7FCFD87}"/>
                  </a:ext>
                </a:extLst>
              </p:cNvPr>
              <p:cNvSpPr/>
              <p:nvPr/>
            </p:nvSpPr>
            <p:spPr>
              <a:xfrm rot="10800000">
                <a:off x="6965950" y="2287986"/>
                <a:ext cx="717550" cy="149757"/>
              </a:xfrm>
              <a:custGeom>
                <a:avLst/>
                <a:gdLst>
                  <a:gd name="connsiteX0" fmla="*/ 0 w 698500"/>
                  <a:gd name="connsiteY0" fmla="*/ 108077 h 108077"/>
                  <a:gd name="connsiteX1" fmla="*/ 57960 w 698500"/>
                  <a:gd name="connsiteY1" fmla="*/ 0 h 108077"/>
                  <a:gd name="connsiteX2" fmla="*/ 640540 w 698500"/>
                  <a:gd name="connsiteY2" fmla="*/ 0 h 108077"/>
                  <a:gd name="connsiteX3" fmla="*/ 698500 w 698500"/>
                  <a:gd name="connsiteY3" fmla="*/ 108077 h 108077"/>
                  <a:gd name="connsiteX4" fmla="*/ 0 w 698500"/>
                  <a:gd name="connsiteY4" fmla="*/ 108077 h 108077"/>
                  <a:gd name="connsiteX0" fmla="*/ 0 w 698500"/>
                  <a:gd name="connsiteY0" fmla="*/ 108077 h 108077"/>
                  <a:gd name="connsiteX1" fmla="*/ 57960 w 698500"/>
                  <a:gd name="connsiteY1" fmla="*/ 0 h 108077"/>
                  <a:gd name="connsiteX2" fmla="*/ 640540 w 698500"/>
                  <a:gd name="connsiteY2" fmla="*/ 0 h 108077"/>
                  <a:gd name="connsiteX3" fmla="*/ 698500 w 698500"/>
                  <a:gd name="connsiteY3" fmla="*/ 108077 h 108077"/>
                  <a:gd name="connsiteX4" fmla="*/ 0 w 698500"/>
                  <a:gd name="connsiteY4" fmla="*/ 108077 h 108077"/>
                  <a:gd name="connsiteX0" fmla="*/ 0 w 698500"/>
                  <a:gd name="connsiteY0" fmla="*/ 108077 h 108077"/>
                  <a:gd name="connsiteX1" fmla="*/ 57960 w 698500"/>
                  <a:gd name="connsiteY1" fmla="*/ 0 h 108077"/>
                  <a:gd name="connsiteX2" fmla="*/ 640540 w 698500"/>
                  <a:gd name="connsiteY2" fmla="*/ 0 h 108077"/>
                  <a:gd name="connsiteX3" fmla="*/ 698500 w 698500"/>
                  <a:gd name="connsiteY3" fmla="*/ 108077 h 108077"/>
                  <a:gd name="connsiteX4" fmla="*/ 0 w 698500"/>
                  <a:gd name="connsiteY4" fmla="*/ 108077 h 108077"/>
                  <a:gd name="connsiteX0" fmla="*/ 0 w 698500"/>
                  <a:gd name="connsiteY0" fmla="*/ 108077 h 132065"/>
                  <a:gd name="connsiteX1" fmla="*/ 57960 w 698500"/>
                  <a:gd name="connsiteY1" fmla="*/ 0 h 132065"/>
                  <a:gd name="connsiteX2" fmla="*/ 640540 w 698500"/>
                  <a:gd name="connsiteY2" fmla="*/ 0 h 132065"/>
                  <a:gd name="connsiteX3" fmla="*/ 698500 w 698500"/>
                  <a:gd name="connsiteY3" fmla="*/ 108077 h 132065"/>
                  <a:gd name="connsiteX4" fmla="*/ 0 w 698500"/>
                  <a:gd name="connsiteY4" fmla="*/ 108077 h 132065"/>
                  <a:gd name="connsiteX0" fmla="*/ 0 w 698500"/>
                  <a:gd name="connsiteY0" fmla="*/ 108077 h 149757"/>
                  <a:gd name="connsiteX1" fmla="*/ 57960 w 698500"/>
                  <a:gd name="connsiteY1" fmla="*/ 0 h 149757"/>
                  <a:gd name="connsiteX2" fmla="*/ 640540 w 698500"/>
                  <a:gd name="connsiteY2" fmla="*/ 0 h 149757"/>
                  <a:gd name="connsiteX3" fmla="*/ 698500 w 698500"/>
                  <a:gd name="connsiteY3" fmla="*/ 108077 h 149757"/>
                  <a:gd name="connsiteX4" fmla="*/ 0 w 698500"/>
                  <a:gd name="connsiteY4" fmla="*/ 108077 h 14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500" h="149757">
                    <a:moveTo>
                      <a:pt x="0" y="108077"/>
                    </a:moveTo>
                    <a:lnTo>
                      <a:pt x="57960" y="0"/>
                    </a:lnTo>
                    <a:cubicBezTo>
                      <a:pt x="277553" y="66675"/>
                      <a:pt x="471747" y="41275"/>
                      <a:pt x="640540" y="0"/>
                    </a:cubicBezTo>
                    <a:lnTo>
                      <a:pt x="698500" y="108077"/>
                    </a:lnTo>
                    <a:cubicBezTo>
                      <a:pt x="332317" y="165227"/>
                      <a:pt x="334433" y="162052"/>
                      <a:pt x="0" y="108077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solidFill>
                  <a:schemeClr val="accent4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57150" h="12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E76517-AF31-4D98-B4F6-7C0EB7294144}"/>
                  </a:ext>
                </a:extLst>
              </p:cNvPr>
              <p:cNvSpPr txBox="1"/>
              <p:nvPr/>
            </p:nvSpPr>
            <p:spPr>
              <a:xfrm>
                <a:off x="6972300" y="2350557"/>
                <a:ext cx="723275" cy="174375"/>
              </a:xfrm>
              <a:custGeom>
                <a:avLst/>
                <a:gdLst>
                  <a:gd name="connsiteX0" fmla="*/ 0 w 723275"/>
                  <a:gd name="connsiteY0" fmla="*/ 0 h 138499"/>
                  <a:gd name="connsiteX1" fmla="*/ 723275 w 723275"/>
                  <a:gd name="connsiteY1" fmla="*/ 0 h 138499"/>
                  <a:gd name="connsiteX2" fmla="*/ 723275 w 723275"/>
                  <a:gd name="connsiteY2" fmla="*/ 138499 h 138499"/>
                  <a:gd name="connsiteX3" fmla="*/ 0 w 723275"/>
                  <a:gd name="connsiteY3" fmla="*/ 138499 h 138499"/>
                  <a:gd name="connsiteX4" fmla="*/ 0 w 723275"/>
                  <a:gd name="connsiteY4" fmla="*/ 0 h 138499"/>
                  <a:gd name="connsiteX0" fmla="*/ 0 w 723275"/>
                  <a:gd name="connsiteY0" fmla="*/ 23988 h 162487"/>
                  <a:gd name="connsiteX1" fmla="*/ 723275 w 723275"/>
                  <a:gd name="connsiteY1" fmla="*/ 23988 h 162487"/>
                  <a:gd name="connsiteX2" fmla="*/ 723275 w 723275"/>
                  <a:gd name="connsiteY2" fmla="*/ 162487 h 162487"/>
                  <a:gd name="connsiteX3" fmla="*/ 0 w 723275"/>
                  <a:gd name="connsiteY3" fmla="*/ 162487 h 162487"/>
                  <a:gd name="connsiteX4" fmla="*/ 0 w 723275"/>
                  <a:gd name="connsiteY4" fmla="*/ 23988 h 162487"/>
                  <a:gd name="connsiteX0" fmla="*/ 0 w 723275"/>
                  <a:gd name="connsiteY0" fmla="*/ 23988 h 162487"/>
                  <a:gd name="connsiteX1" fmla="*/ 723275 w 723275"/>
                  <a:gd name="connsiteY1" fmla="*/ 23988 h 162487"/>
                  <a:gd name="connsiteX2" fmla="*/ 723275 w 723275"/>
                  <a:gd name="connsiteY2" fmla="*/ 162487 h 162487"/>
                  <a:gd name="connsiteX3" fmla="*/ 0 w 723275"/>
                  <a:gd name="connsiteY3" fmla="*/ 162487 h 162487"/>
                  <a:gd name="connsiteX4" fmla="*/ 0 w 723275"/>
                  <a:gd name="connsiteY4" fmla="*/ 23988 h 162487"/>
                  <a:gd name="connsiteX0" fmla="*/ 0 w 723275"/>
                  <a:gd name="connsiteY0" fmla="*/ 23988 h 162487"/>
                  <a:gd name="connsiteX1" fmla="*/ 723275 w 723275"/>
                  <a:gd name="connsiteY1" fmla="*/ 23988 h 162487"/>
                  <a:gd name="connsiteX2" fmla="*/ 723275 w 723275"/>
                  <a:gd name="connsiteY2" fmla="*/ 162487 h 162487"/>
                  <a:gd name="connsiteX3" fmla="*/ 0 w 723275"/>
                  <a:gd name="connsiteY3" fmla="*/ 162487 h 162487"/>
                  <a:gd name="connsiteX4" fmla="*/ 0 w 723275"/>
                  <a:gd name="connsiteY4" fmla="*/ 23988 h 162487"/>
                  <a:gd name="connsiteX0" fmla="*/ 0 w 723275"/>
                  <a:gd name="connsiteY0" fmla="*/ 35876 h 174375"/>
                  <a:gd name="connsiteX1" fmla="*/ 723275 w 723275"/>
                  <a:gd name="connsiteY1" fmla="*/ 35876 h 174375"/>
                  <a:gd name="connsiteX2" fmla="*/ 723275 w 723275"/>
                  <a:gd name="connsiteY2" fmla="*/ 174375 h 174375"/>
                  <a:gd name="connsiteX3" fmla="*/ 0 w 723275"/>
                  <a:gd name="connsiteY3" fmla="*/ 174375 h 174375"/>
                  <a:gd name="connsiteX4" fmla="*/ 0 w 723275"/>
                  <a:gd name="connsiteY4" fmla="*/ 35876 h 17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275" h="174375">
                    <a:moveTo>
                      <a:pt x="0" y="35876"/>
                    </a:moveTo>
                    <a:cubicBezTo>
                      <a:pt x="237917" y="-5399"/>
                      <a:pt x="472658" y="-18099"/>
                      <a:pt x="723275" y="35876"/>
                    </a:cubicBezTo>
                    <a:lnTo>
                      <a:pt x="723275" y="174375"/>
                    </a:lnTo>
                    <a:cubicBezTo>
                      <a:pt x="475833" y="114050"/>
                      <a:pt x="253792" y="117225"/>
                      <a:pt x="0" y="174375"/>
                    </a:cubicBezTo>
                    <a:lnTo>
                      <a:pt x="0" y="35876"/>
                    </a:lnTo>
                    <a:close/>
                  </a:path>
                </a:pathLst>
              </a:custGeom>
              <a:noFill/>
            </p:spPr>
            <p:txBody>
              <a:bodyPr wrap="none" rtlCol="0">
                <a:prstTxWarp prst="textArchUp">
                  <a:avLst>
                    <a:gd name="adj" fmla="val 10770335"/>
                  </a:avLst>
                </a:prstTxWarp>
                <a:spAutoFit/>
              </a:bodyPr>
              <a:lstStyle/>
              <a:p>
                <a:pPr algn="ctr"/>
                <a:r>
                  <a:rPr lang="en-US" sz="325" b="1" dirty="0"/>
                  <a:t>Table View ∙ Presentation ∙ Model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8FFEC68-645C-4CAA-B4FF-5FD9C29EACAE}"/>
                  </a:ext>
                </a:extLst>
              </p:cNvPr>
              <p:cNvGrpSpPr/>
              <p:nvPr/>
            </p:nvGrpSpPr>
            <p:grpSpPr>
              <a:xfrm>
                <a:off x="7026539" y="2612602"/>
                <a:ext cx="614796" cy="67098"/>
                <a:chOff x="7007225" y="2644352"/>
                <a:chExt cx="614796" cy="6709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133D950-1348-47B7-A785-22421B7F34B6}"/>
                    </a:ext>
                  </a:extLst>
                </p:cNvPr>
                <p:cNvGrpSpPr/>
                <p:nvPr/>
              </p:nvGrpSpPr>
              <p:grpSpPr>
                <a:xfrm>
                  <a:off x="7007225" y="2644775"/>
                  <a:ext cx="177800" cy="66675"/>
                  <a:chOff x="7007225" y="2644775"/>
                  <a:chExt cx="177800" cy="66675"/>
                </a:xfrm>
              </p:grpSpPr>
              <p:sp>
                <p:nvSpPr>
                  <p:cNvPr id="43" name="Teardrop 42">
                    <a:extLst>
                      <a:ext uri="{FF2B5EF4-FFF2-40B4-BE49-F238E27FC236}">
                        <a16:creationId xmlns:a16="http://schemas.microsoft.com/office/drawing/2014/main" id="{579D34AC-8B39-489B-B3A9-C70DF4290205}"/>
                      </a:ext>
                    </a:extLst>
                  </p:cNvPr>
                  <p:cNvSpPr/>
                  <p:nvPr/>
                </p:nvSpPr>
                <p:spPr>
                  <a:xfrm rot="773010" flipH="1">
                    <a:off x="7007225" y="2644775"/>
                    <a:ext cx="177800" cy="66675"/>
                  </a:xfrm>
                  <a:prstGeom prst="teardrop">
                    <a:avLst>
                      <a:gd name="adj" fmla="val 108791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04EB0B-29D3-44B7-8869-4F2D4B617926}"/>
                      </a:ext>
                    </a:extLst>
                  </p:cNvPr>
                  <p:cNvSpPr/>
                  <p:nvPr/>
                </p:nvSpPr>
                <p:spPr>
                  <a:xfrm>
                    <a:off x="7073900" y="2654138"/>
                    <a:ext cx="47625" cy="47104"/>
                  </a:xfrm>
                  <a:prstGeom prst="ellipse">
                    <a:avLst/>
                  </a:prstGeom>
                  <a:solidFill>
                    <a:srgbClr val="8D5F31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5B15885C-FA0A-451E-B97F-0216403E3AB1}"/>
                    </a:ext>
                  </a:extLst>
                </p:cNvPr>
                <p:cNvGrpSpPr/>
                <p:nvPr/>
              </p:nvGrpSpPr>
              <p:grpSpPr>
                <a:xfrm flipH="1">
                  <a:off x="7444221" y="2644352"/>
                  <a:ext cx="177800" cy="66675"/>
                  <a:chOff x="7007225" y="2644775"/>
                  <a:chExt cx="177800" cy="66675"/>
                </a:xfrm>
              </p:grpSpPr>
              <p:sp>
                <p:nvSpPr>
                  <p:cNvPr id="41" name="Teardrop 40">
                    <a:extLst>
                      <a:ext uri="{FF2B5EF4-FFF2-40B4-BE49-F238E27FC236}">
                        <a16:creationId xmlns:a16="http://schemas.microsoft.com/office/drawing/2014/main" id="{982E6B3F-5BDD-4469-9A44-80E0929FDE61}"/>
                      </a:ext>
                    </a:extLst>
                  </p:cNvPr>
                  <p:cNvSpPr/>
                  <p:nvPr/>
                </p:nvSpPr>
                <p:spPr>
                  <a:xfrm rot="773010" flipH="1">
                    <a:off x="7007225" y="2644775"/>
                    <a:ext cx="177800" cy="66675"/>
                  </a:xfrm>
                  <a:prstGeom prst="teardrop">
                    <a:avLst>
                      <a:gd name="adj" fmla="val 108791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DC57F426-1432-4AD3-8FD1-C9CF0FBE9D49}"/>
                      </a:ext>
                    </a:extLst>
                  </p:cNvPr>
                  <p:cNvSpPr/>
                  <p:nvPr/>
                </p:nvSpPr>
                <p:spPr>
                  <a:xfrm>
                    <a:off x="7073900" y="2654138"/>
                    <a:ext cx="47625" cy="47104"/>
                  </a:xfrm>
                  <a:prstGeom prst="ellipse">
                    <a:avLst/>
                  </a:prstGeom>
                  <a:solidFill>
                    <a:srgbClr val="8D5F31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C43B89A9-4A8F-4B59-B903-F315A257B116}"/>
                  </a:ext>
                </a:extLst>
              </p:cNvPr>
              <p:cNvSpPr/>
              <p:nvPr/>
            </p:nvSpPr>
            <p:spPr>
              <a:xfrm rot="8275946">
                <a:off x="6899275" y="1986895"/>
                <a:ext cx="914400" cy="9144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245EE0-91C4-467E-827C-731BFD0C2947}"/>
                </a:ext>
              </a:extLst>
            </p:cNvPr>
            <p:cNvGrpSpPr/>
            <p:nvPr/>
          </p:nvGrpSpPr>
          <p:grpSpPr>
            <a:xfrm rot="21105339">
              <a:off x="4203689" y="2830125"/>
              <a:ext cx="394660" cy="1355459"/>
              <a:chOff x="4041363" y="2666999"/>
              <a:chExt cx="394660" cy="1355459"/>
            </a:xfrm>
          </p:grpSpPr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2CAA59EB-3DE8-492A-B6EF-C1FA8408E00D}"/>
                  </a:ext>
                </a:extLst>
              </p:cNvPr>
              <p:cNvSpPr/>
              <p:nvPr/>
            </p:nvSpPr>
            <p:spPr>
              <a:xfrm>
                <a:off x="4191586" y="2806306"/>
                <a:ext cx="66675" cy="1216152"/>
              </a:xfrm>
              <a:prstGeom prst="can">
                <a:avLst/>
              </a:prstGeom>
              <a:solidFill>
                <a:srgbClr val="F4EE00"/>
              </a:solidFill>
              <a:ln w="31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167F86F-6217-4EF2-A205-BFCEBCED5C6F}"/>
                  </a:ext>
                </a:extLst>
              </p:cNvPr>
              <p:cNvSpPr txBox="1"/>
              <p:nvPr/>
            </p:nvSpPr>
            <p:spPr>
              <a:xfrm>
                <a:off x="4041363" y="2666999"/>
                <a:ext cx="3946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r>
                  <a:rPr lang="en-US" sz="900" b="1" dirty="0">
                    <a:ln/>
                    <a:solidFill>
                      <a:schemeClr val="accent4"/>
                    </a:solidFill>
                  </a:rPr>
                  <a:t>FOO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C065827-25AC-4157-8C36-E6F178D40313}"/>
                </a:ext>
              </a:extLst>
            </p:cNvPr>
            <p:cNvGrpSpPr/>
            <p:nvPr/>
          </p:nvGrpSpPr>
          <p:grpSpPr>
            <a:xfrm>
              <a:off x="4860533" y="3584067"/>
              <a:ext cx="932799" cy="914400"/>
              <a:chOff x="5512669" y="3536603"/>
              <a:chExt cx="932799" cy="914400"/>
            </a:xfrm>
          </p:grpSpPr>
          <p:sp>
            <p:nvSpPr>
              <p:cNvPr id="29" name="Block Arc 28">
                <a:extLst>
                  <a:ext uri="{FF2B5EF4-FFF2-40B4-BE49-F238E27FC236}">
                    <a16:creationId xmlns:a16="http://schemas.microsoft.com/office/drawing/2014/main" id="{7F0D17DE-91BB-430F-8248-7F311748B9D5}"/>
                  </a:ext>
                </a:extLst>
              </p:cNvPr>
              <p:cNvSpPr/>
              <p:nvPr/>
            </p:nvSpPr>
            <p:spPr>
              <a:xfrm rot="21075178">
                <a:off x="5512669" y="3536603"/>
                <a:ext cx="914400" cy="914400"/>
              </a:xfrm>
              <a:prstGeom prst="blockArc">
                <a:avLst>
                  <a:gd name="adj1" fmla="val 20369705"/>
                  <a:gd name="adj2" fmla="val 21551524"/>
                  <a:gd name="adj3" fmla="val 10469"/>
                </a:avLst>
              </a:prstGeom>
              <a:solidFill>
                <a:srgbClr val="000099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2DEE42-2ABE-4FB6-AE55-FED50BD19583}"/>
                  </a:ext>
                </a:extLst>
              </p:cNvPr>
              <p:cNvSpPr txBox="1"/>
              <p:nvPr/>
            </p:nvSpPr>
            <p:spPr>
              <a:xfrm rot="4061678">
                <a:off x="6227940" y="3762164"/>
                <a:ext cx="25039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</a:rPr>
                  <a:t>∞</a:t>
                </a:r>
              </a:p>
            </p:txBody>
          </p:sp>
        </p:grp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F662A7C0-9410-41F4-89AB-398824DB0091}"/>
              </a:ext>
            </a:extLst>
          </p:cNvPr>
          <p:cNvSpPr/>
          <p:nvPr/>
        </p:nvSpPr>
        <p:spPr>
          <a:xfrm>
            <a:off x="3041650" y="3214334"/>
            <a:ext cx="914400" cy="914400"/>
          </a:xfrm>
          <a:prstGeom prst="ellipse">
            <a:avLst/>
          </a:prstGeom>
          <a:pattFill prst="solidDmnd">
            <a:fgClr>
              <a:schemeClr val="tx1"/>
            </a:fgClr>
            <a:bgClr>
              <a:srgbClr val="FFFF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8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16BB9F-4C41-4E90-9EC9-7B65E45F12BC}"/>
              </a:ext>
            </a:extLst>
          </p:cNvPr>
          <p:cNvSpPr/>
          <p:nvPr/>
        </p:nvSpPr>
        <p:spPr>
          <a:xfrm>
            <a:off x="3329795" y="2424023"/>
            <a:ext cx="4666891" cy="142335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2B3C88-E74C-46A2-8BC1-50A38024B422}"/>
              </a:ext>
            </a:extLst>
          </p:cNvPr>
          <p:cNvSpPr/>
          <p:nvPr/>
        </p:nvSpPr>
        <p:spPr>
          <a:xfrm>
            <a:off x="3329795" y="2262188"/>
            <a:ext cx="4666891" cy="161835"/>
          </a:xfrm>
          <a:prstGeom prst="rect">
            <a:avLst/>
          </a:prstGeom>
          <a:gradFill flip="none" rotWithShape="1">
            <a:gsLst>
              <a:gs pos="35000">
                <a:schemeClr val="bg1">
                  <a:lumMod val="85000"/>
                </a:schemeClr>
              </a:gs>
              <a:gs pos="77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File     Edit     View     Terminal     Help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EB22799-E7E4-47C6-8FAD-39B51EEE76B2}"/>
              </a:ext>
            </a:extLst>
          </p:cNvPr>
          <p:cNvSpPr/>
          <p:nvPr/>
        </p:nvSpPr>
        <p:spPr>
          <a:xfrm>
            <a:off x="3317484" y="2100354"/>
            <a:ext cx="4691107" cy="161834"/>
          </a:xfrm>
          <a:prstGeom prst="round2SameRect">
            <a:avLst>
              <a:gd name="adj1" fmla="val 41682"/>
              <a:gd name="adj2" fmla="val 0"/>
            </a:avLst>
          </a:prstGeom>
          <a:gradFill flip="none" rotWithShape="1">
            <a:gsLst>
              <a:gs pos="57000">
                <a:schemeClr val="accent1">
                  <a:tint val="66000"/>
                  <a:satMod val="160000"/>
                  <a:lumMod val="92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5936E8-B768-492B-B51D-B1C0C616496D}"/>
              </a:ext>
            </a:extLst>
          </p:cNvPr>
          <p:cNvSpPr/>
          <p:nvPr/>
        </p:nvSpPr>
        <p:spPr>
          <a:xfrm>
            <a:off x="7848600" y="2125754"/>
            <a:ext cx="114300" cy="10944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6F25EE-A52C-4B52-8B2E-73FC34FFC815}"/>
              </a:ext>
            </a:extLst>
          </p:cNvPr>
          <p:cNvSpPr/>
          <p:nvPr/>
        </p:nvSpPr>
        <p:spPr>
          <a:xfrm>
            <a:off x="7688609" y="2125754"/>
            <a:ext cx="114300" cy="10944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513F81-0B75-4089-8388-170821F90C2E}"/>
              </a:ext>
            </a:extLst>
          </p:cNvPr>
          <p:cNvSpPr/>
          <p:nvPr/>
        </p:nvSpPr>
        <p:spPr>
          <a:xfrm>
            <a:off x="7528618" y="2125754"/>
            <a:ext cx="114300" cy="10944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61B462-EA92-4441-B155-9DE3C1E2399F}"/>
              </a:ext>
            </a:extLst>
          </p:cNvPr>
          <p:cNvSpPr/>
          <p:nvPr/>
        </p:nvSpPr>
        <p:spPr>
          <a:xfrm>
            <a:off x="7713613" y="2164556"/>
            <a:ext cx="58787" cy="5238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24DD20-EB2A-44E7-A12A-2DC3F3CB92FB}"/>
              </a:ext>
            </a:extLst>
          </p:cNvPr>
          <p:cNvSpPr/>
          <p:nvPr/>
        </p:nvSpPr>
        <p:spPr>
          <a:xfrm>
            <a:off x="3355496" y="2122555"/>
            <a:ext cx="114300" cy="10944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8ACF76-DF56-431C-A366-58F14BEBE3C1}"/>
              </a:ext>
            </a:extLst>
          </p:cNvPr>
          <p:cNvSpPr txBox="1"/>
          <p:nvPr/>
        </p:nvSpPr>
        <p:spPr>
          <a:xfrm>
            <a:off x="3281841" y="2084945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&gt;_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6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</dc:creator>
  <cp:lastModifiedBy>Deric</cp:lastModifiedBy>
  <cp:revision>21</cp:revision>
  <dcterms:created xsi:type="dcterms:W3CDTF">2018-06-21T19:17:02Z</dcterms:created>
  <dcterms:modified xsi:type="dcterms:W3CDTF">2018-11-04T16:36:01Z</dcterms:modified>
</cp:coreProperties>
</file>