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F31"/>
    <a:srgbClr val="FF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4660"/>
  </p:normalViewPr>
  <p:slideViewPr>
    <p:cSldViewPr snapToGrid="0">
      <p:cViewPr>
        <p:scale>
          <a:sx n="300" d="100"/>
          <a:sy n="300" d="100"/>
        </p:scale>
        <p:origin x="-8598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0090-E99C-4F48-8CFC-A5F00326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D9D1-C6B1-4206-8ED5-69D4C277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9BB6-595B-4A9A-A996-482B55A9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D0D6-B364-488C-99E9-3312870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1AC0-EBCA-4A70-9527-D888D77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ED94-35E7-42D6-8754-AAA1FA7E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7717-2B6A-4642-AE71-F35A297E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5FDA-CC5F-4C01-82EB-C277B95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38F7-64C7-4C48-BC2D-B36317D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BCE1-8DB3-404A-A69C-E7298E0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310DC-B9AD-4682-A279-D9B5C7E5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A9C5-E5CB-41A1-8669-6B855010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9120-56AC-4836-B52F-67E3F0C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081-0EF0-4459-87D3-85B9571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D970-960A-466C-90BB-D3B4D5B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ECE-4C2A-430B-B739-F9BEB498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6F98-C40B-431B-8A9D-E73DEA20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652C-C3FC-441A-BDEC-D5ADC228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1396-B9E8-481A-A093-0ADAB0C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93E6-2D64-4C97-97FC-6B96E0E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D8EF-F41A-4128-830B-D33259B2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9CD7-C2D7-4902-A5B1-84C4ACC1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4E9F-CF21-4411-A7C4-D35F076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B43-22A0-4AE8-97F0-4B01AB3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5C6-EE26-42F6-BC2D-AD7B358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3AA-A41B-4CC9-8920-1875557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D017-0719-421C-BB30-7090A0B8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9197-22A2-491A-8423-FF3F2D27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E0134-2BD4-4E84-A904-E7E267A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27A6-9078-412D-BACA-31DBB430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5839-44E6-4B41-B874-FCB6C00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B640-131F-4E8A-BAEF-4F883EE4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CA62-2B24-474A-A515-AD88241F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3AD3-5952-4BD3-97AF-5B7AFA12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3C0E5-8D43-4046-A6DA-552C0C145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77C73-4CF5-4F26-8DCC-5BAE588E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F4D6F-9F3F-480C-85C0-6DF71AC6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F95CB-6328-47D6-AE7C-207BE80B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4AC5B-C090-4A28-8D32-D26B516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905-14E1-442D-9AA0-7F5A2798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83118-2F1A-4542-B043-5358C5C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AB68-94F0-46B3-8895-7E73CAC1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6BCFB-BCDA-4957-850D-5F12ADC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AB25-4B89-48EF-A42C-06A2CA8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E1153-370F-4349-9800-A8D649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64C49-EBFA-4BFA-BD2D-1EA263E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1B33-75FA-4C46-BB9A-E2FD618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6EA3-45E5-4DBD-82E7-E65511BF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1FE6-700F-4208-8873-90B151C7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A171-6795-44CA-9081-CA1426D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D323-6FB0-4404-9F6C-C61461A7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55EB-3FEC-44BC-A11C-B1B37195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5E5-3321-406A-9D1A-2A4DADFA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226C-060F-4674-8DC3-ED7C23392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D7A2-CAC8-4F9B-9C31-D2486D67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3A9C-4D9E-4786-A12F-96D98B4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A52F-8C7F-4084-962D-F5C8D415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F2C8-7297-45C8-98E7-9AD37DCF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055A1-6AA8-465C-BF8A-0E317048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5616-2219-4514-B9C5-6D7998DB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63DE-1444-4782-B4F6-82D138366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762-9F41-48F3-8A19-76C2870CFF4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8728-992F-4991-829C-F333EFE2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7403-AF28-4EF0-9289-1827B21C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34360C-84FF-4A57-88C9-E06795F5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88" y="1931082"/>
            <a:ext cx="2772162" cy="1905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3F3759-BE72-40F8-A194-17D939585234}"/>
              </a:ext>
            </a:extLst>
          </p:cNvPr>
          <p:cNvGrpSpPr/>
          <p:nvPr/>
        </p:nvGrpSpPr>
        <p:grpSpPr>
          <a:xfrm>
            <a:off x="5895148" y="671633"/>
            <a:ext cx="1828800" cy="1828800"/>
            <a:chOff x="6585614" y="1296784"/>
            <a:chExt cx="1828800" cy="1828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7C53B-8FFB-4579-BEA1-EB8870BD817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ellips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334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0B39A5F1-1DF0-454D-8396-83D5E02C26B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donut">
              <a:avLst>
                <a:gd name="adj" fmla="val 12615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06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55A0F-259F-454A-BA78-1462A713367E}"/>
              </a:ext>
            </a:extLst>
          </p:cNvPr>
          <p:cNvGrpSpPr/>
          <p:nvPr/>
        </p:nvGrpSpPr>
        <p:grpSpPr>
          <a:xfrm>
            <a:off x="8854750" y="1600200"/>
            <a:ext cx="1828800" cy="1828800"/>
            <a:chOff x="8378889" y="3429000"/>
            <a:chExt cx="1828800" cy="18288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9A0B0E4-45BF-4EE4-ADDC-287084A225E0}"/>
                </a:ext>
              </a:extLst>
            </p:cNvPr>
            <p:cNvSpPr/>
            <p:nvPr/>
          </p:nvSpPr>
          <p:spPr>
            <a:xfrm flipH="1">
              <a:off x="8378889" y="3429000"/>
              <a:ext cx="1828800" cy="1828800"/>
            </a:xfrm>
            <a:prstGeom prst="rtTriangl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49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AAE9D009-268E-49C9-9A51-309AFA9CBC01}"/>
                </a:ext>
              </a:extLst>
            </p:cNvPr>
            <p:cNvSpPr/>
            <p:nvPr/>
          </p:nvSpPr>
          <p:spPr>
            <a:xfrm flipH="1" flipV="1">
              <a:off x="8378889" y="3429000"/>
              <a:ext cx="1828800" cy="1828800"/>
            </a:xfrm>
            <a:prstGeom prst="diagStripe">
              <a:avLst>
                <a:gd name="adj" fmla="val 72959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/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blipFill>
                <a:blip r:embed="rId3"/>
                <a:stretch>
                  <a:fillRect l="-53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/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4400" b="0" i="1" smtClean="0">
                                  <a:ln w="10160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blurRad="38100" dist="22860" dir="5400000" algn="tl" rotWithShape="0">
                                      <a:srgbClr val="000000">
                                        <a:alpha val="3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blipFill>
                <a:blip r:embed="rId4"/>
                <a:stretch>
                  <a:fillRect l="-671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1B682-78A3-4033-8A4E-3F34E217254B}"/>
              </a:ext>
            </a:extLst>
          </p:cNvPr>
          <p:cNvSpPr/>
          <p:nvPr/>
        </p:nvSpPr>
        <p:spPr>
          <a:xfrm>
            <a:off x="2188028" y="4191001"/>
            <a:ext cx="7815943" cy="3265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F603B3-15F5-425B-87D4-E5C10B149A5E}"/>
              </a:ext>
            </a:extLst>
          </p:cNvPr>
          <p:cNvGrpSpPr/>
          <p:nvPr/>
        </p:nvGrpSpPr>
        <p:grpSpPr>
          <a:xfrm>
            <a:off x="6677025" y="2343151"/>
            <a:ext cx="726684" cy="1847850"/>
            <a:chOff x="6677025" y="2343151"/>
            <a:chExt cx="726684" cy="1847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83303B-53AE-48FB-93FD-069CBD24E29C}"/>
                </a:ext>
              </a:extLst>
            </p:cNvPr>
            <p:cNvSpPr/>
            <p:nvPr/>
          </p:nvSpPr>
          <p:spPr>
            <a:xfrm>
              <a:off x="6685377" y="2343151"/>
              <a:ext cx="718332" cy="18478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4573C7-ABC1-4336-889A-E80C3C6D2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025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0513BA-36F3-4928-B74B-0D8FA56F1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5357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B6B198-BCFD-4154-8BD5-63026C8AF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5377" y="2343151"/>
              <a:ext cx="71833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4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49711F-72C6-4F3B-8E44-39DD9F83A0B4}"/>
              </a:ext>
            </a:extLst>
          </p:cNvPr>
          <p:cNvSpPr/>
          <p:nvPr/>
        </p:nvSpPr>
        <p:spPr>
          <a:xfrm>
            <a:off x="6870819" y="234402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E57149-C4C5-4D04-B1B7-2F957DAD91A4}"/>
              </a:ext>
            </a:extLst>
          </p:cNvPr>
          <p:cNvGrpSpPr/>
          <p:nvPr/>
        </p:nvGrpSpPr>
        <p:grpSpPr>
          <a:xfrm>
            <a:off x="6844695" y="1529697"/>
            <a:ext cx="960207" cy="923330"/>
            <a:chOff x="6844695" y="1529697"/>
            <a:chExt cx="960207" cy="92333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" name="Pentagon 2">
              <a:extLst>
                <a:ext uri="{FF2B5EF4-FFF2-40B4-BE49-F238E27FC236}">
                  <a16:creationId xmlns:a16="http://schemas.microsoft.com/office/drawing/2014/main" id="{283EE1BF-8B66-4444-8FFE-B3581E6FA0E0}"/>
                </a:ext>
              </a:extLst>
            </p:cNvPr>
            <p:cNvSpPr/>
            <p:nvPr/>
          </p:nvSpPr>
          <p:spPr>
            <a:xfrm>
              <a:off x="6847959" y="1529697"/>
              <a:ext cx="956943" cy="914398"/>
            </a:xfrm>
            <a:custGeom>
              <a:avLst/>
              <a:gdLst>
                <a:gd name="connsiteX0" fmla="*/ 1 w 960120"/>
                <a:gd name="connsiteY0" fmla="*/ 349269 h 914400"/>
                <a:gd name="connsiteX1" fmla="*/ 480060 w 960120"/>
                <a:gd name="connsiteY1" fmla="*/ 0 h 914400"/>
                <a:gd name="connsiteX2" fmla="*/ 960119 w 960120"/>
                <a:gd name="connsiteY2" fmla="*/ 349269 h 914400"/>
                <a:gd name="connsiteX3" fmla="*/ 776753 w 960120"/>
                <a:gd name="connsiteY3" fmla="*/ 914398 h 914400"/>
                <a:gd name="connsiteX4" fmla="*/ 183367 w 960120"/>
                <a:gd name="connsiteY4" fmla="*/ 914398 h 914400"/>
                <a:gd name="connsiteX5" fmla="*/ 1 w 960120"/>
                <a:gd name="connsiteY5" fmla="*/ 349269 h 914400"/>
                <a:gd name="connsiteX0" fmla="*/ 0 w 960118"/>
                <a:gd name="connsiteY0" fmla="*/ 349269 h 914398"/>
                <a:gd name="connsiteX1" fmla="*/ 480059 w 960118"/>
                <a:gd name="connsiteY1" fmla="*/ 0 h 914398"/>
                <a:gd name="connsiteX2" fmla="*/ 960118 w 960118"/>
                <a:gd name="connsiteY2" fmla="*/ 34926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349269 h 914398"/>
                <a:gd name="connsiteX0" fmla="*/ 0 w 960118"/>
                <a:gd name="connsiteY0" fmla="*/ 349269 h 914398"/>
                <a:gd name="connsiteX1" fmla="*/ 480059 w 960118"/>
                <a:gd name="connsiteY1" fmla="*/ 0 h 914398"/>
                <a:gd name="connsiteX2" fmla="*/ 960118 w 960118"/>
                <a:gd name="connsiteY2" fmla="*/ 34926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349269 h 914398"/>
                <a:gd name="connsiteX0" fmla="*/ 0 w 960118"/>
                <a:gd name="connsiteY0" fmla="*/ 349269 h 914398"/>
                <a:gd name="connsiteX1" fmla="*/ 480059 w 960118"/>
                <a:gd name="connsiteY1" fmla="*/ 0 h 914398"/>
                <a:gd name="connsiteX2" fmla="*/ 960118 w 960118"/>
                <a:gd name="connsiteY2" fmla="*/ 34926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349269 h 914398"/>
                <a:gd name="connsiteX0" fmla="*/ 0 w 960118"/>
                <a:gd name="connsiteY0" fmla="*/ 349269 h 914398"/>
                <a:gd name="connsiteX1" fmla="*/ 480059 w 960118"/>
                <a:gd name="connsiteY1" fmla="*/ 0 h 914398"/>
                <a:gd name="connsiteX2" fmla="*/ 960118 w 960118"/>
                <a:gd name="connsiteY2" fmla="*/ 34926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349269 h 914398"/>
                <a:gd name="connsiteX0" fmla="*/ 0 w 960118"/>
                <a:gd name="connsiteY0" fmla="*/ 349269 h 914398"/>
                <a:gd name="connsiteX1" fmla="*/ 480059 w 960118"/>
                <a:gd name="connsiteY1" fmla="*/ 0 h 914398"/>
                <a:gd name="connsiteX2" fmla="*/ 960118 w 960118"/>
                <a:gd name="connsiteY2" fmla="*/ 34926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349269 h 914398"/>
                <a:gd name="connsiteX0" fmla="*/ 0 w 960118"/>
                <a:gd name="connsiteY0" fmla="*/ 349269 h 914398"/>
                <a:gd name="connsiteX1" fmla="*/ 480059 w 960118"/>
                <a:gd name="connsiteY1" fmla="*/ 0 h 914398"/>
                <a:gd name="connsiteX2" fmla="*/ 960118 w 960118"/>
                <a:gd name="connsiteY2" fmla="*/ 34926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349269 h 914398"/>
                <a:gd name="connsiteX0" fmla="*/ 0 w 960118"/>
                <a:gd name="connsiteY0" fmla="*/ 412769 h 914398"/>
                <a:gd name="connsiteX1" fmla="*/ 480059 w 960118"/>
                <a:gd name="connsiteY1" fmla="*/ 0 h 914398"/>
                <a:gd name="connsiteX2" fmla="*/ 960118 w 960118"/>
                <a:gd name="connsiteY2" fmla="*/ 34926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412769 h 914398"/>
                <a:gd name="connsiteX0" fmla="*/ 0 w 960118"/>
                <a:gd name="connsiteY0" fmla="*/ 412769 h 914398"/>
                <a:gd name="connsiteX1" fmla="*/ 480059 w 960118"/>
                <a:gd name="connsiteY1" fmla="*/ 0 h 914398"/>
                <a:gd name="connsiteX2" fmla="*/ 960118 w 960118"/>
                <a:gd name="connsiteY2" fmla="*/ 457219 h 914398"/>
                <a:gd name="connsiteX3" fmla="*/ 776752 w 960118"/>
                <a:gd name="connsiteY3" fmla="*/ 914398 h 914398"/>
                <a:gd name="connsiteX4" fmla="*/ 183366 w 960118"/>
                <a:gd name="connsiteY4" fmla="*/ 914398 h 914398"/>
                <a:gd name="connsiteX5" fmla="*/ 0 w 960118"/>
                <a:gd name="connsiteY5" fmla="*/ 412769 h 914398"/>
                <a:gd name="connsiteX0" fmla="*/ 0 w 956943"/>
                <a:gd name="connsiteY0" fmla="*/ 412769 h 914398"/>
                <a:gd name="connsiteX1" fmla="*/ 480059 w 956943"/>
                <a:gd name="connsiteY1" fmla="*/ 0 h 914398"/>
                <a:gd name="connsiteX2" fmla="*/ 956943 w 956943"/>
                <a:gd name="connsiteY2" fmla="*/ 5048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12769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5048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  <a:gd name="connsiteX0" fmla="*/ 0 w 956943"/>
                <a:gd name="connsiteY0" fmla="*/ 485794 h 914398"/>
                <a:gd name="connsiteX1" fmla="*/ 480059 w 956943"/>
                <a:gd name="connsiteY1" fmla="*/ 0 h 914398"/>
                <a:gd name="connsiteX2" fmla="*/ 956943 w 956943"/>
                <a:gd name="connsiteY2" fmla="*/ 479444 h 914398"/>
                <a:gd name="connsiteX3" fmla="*/ 776752 w 956943"/>
                <a:gd name="connsiteY3" fmla="*/ 914398 h 914398"/>
                <a:gd name="connsiteX4" fmla="*/ 183366 w 956943"/>
                <a:gd name="connsiteY4" fmla="*/ 914398 h 914398"/>
                <a:gd name="connsiteX5" fmla="*/ 0 w 956943"/>
                <a:gd name="connsiteY5" fmla="*/ 485794 h 91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6943" h="914398">
                  <a:moveTo>
                    <a:pt x="0" y="485794"/>
                  </a:moveTo>
                  <a:cubicBezTo>
                    <a:pt x="131445" y="277296"/>
                    <a:pt x="218439" y="97373"/>
                    <a:pt x="480059" y="0"/>
                  </a:cubicBezTo>
                  <a:cubicBezTo>
                    <a:pt x="738504" y="106898"/>
                    <a:pt x="854073" y="299521"/>
                    <a:pt x="956943" y="479444"/>
                  </a:cubicBezTo>
                  <a:cubicBezTo>
                    <a:pt x="902171" y="658295"/>
                    <a:pt x="882324" y="748247"/>
                    <a:pt x="776752" y="914398"/>
                  </a:cubicBezTo>
                  <a:cubicBezTo>
                    <a:pt x="499582" y="869948"/>
                    <a:pt x="508161" y="866773"/>
                    <a:pt x="183366" y="914398"/>
                  </a:cubicBezTo>
                  <a:cubicBezTo>
                    <a:pt x="84144" y="754597"/>
                    <a:pt x="64297" y="670995"/>
                    <a:pt x="0" y="485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59C32-17D5-4542-8FAE-709EADE50932}"/>
                </a:ext>
              </a:extLst>
            </p:cNvPr>
            <p:cNvSpPr txBox="1"/>
            <p:nvPr/>
          </p:nvSpPr>
          <p:spPr>
            <a:xfrm>
              <a:off x="6844695" y="1529697"/>
              <a:ext cx="89639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4"/>
                  </a:solidFill>
                </a:rPr>
                <a:t>C#</a:t>
              </a:r>
            </a:p>
          </p:txBody>
        </p:sp>
      </p:grp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79C3D83-D86A-4912-82C9-C97475CE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2" y="1392962"/>
            <a:ext cx="3621338" cy="95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FA6C2-E20F-4B7F-87EF-E9785BEEC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2" y="158996"/>
            <a:ext cx="3621338" cy="951058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4F5BEDF0-AC02-4297-B399-61AD969EEAE9}"/>
              </a:ext>
            </a:extLst>
          </p:cNvPr>
          <p:cNvSpPr/>
          <p:nvPr/>
        </p:nvSpPr>
        <p:spPr>
          <a:xfrm rot="10800000">
            <a:off x="6965950" y="2287986"/>
            <a:ext cx="717550" cy="149757"/>
          </a:xfrm>
          <a:custGeom>
            <a:avLst/>
            <a:gdLst>
              <a:gd name="connsiteX0" fmla="*/ 0 w 698500"/>
              <a:gd name="connsiteY0" fmla="*/ 108077 h 108077"/>
              <a:gd name="connsiteX1" fmla="*/ 57960 w 698500"/>
              <a:gd name="connsiteY1" fmla="*/ 0 h 108077"/>
              <a:gd name="connsiteX2" fmla="*/ 640540 w 698500"/>
              <a:gd name="connsiteY2" fmla="*/ 0 h 108077"/>
              <a:gd name="connsiteX3" fmla="*/ 698500 w 698500"/>
              <a:gd name="connsiteY3" fmla="*/ 108077 h 108077"/>
              <a:gd name="connsiteX4" fmla="*/ 0 w 698500"/>
              <a:gd name="connsiteY4" fmla="*/ 108077 h 108077"/>
              <a:gd name="connsiteX0" fmla="*/ 0 w 698500"/>
              <a:gd name="connsiteY0" fmla="*/ 108077 h 108077"/>
              <a:gd name="connsiteX1" fmla="*/ 57960 w 698500"/>
              <a:gd name="connsiteY1" fmla="*/ 0 h 108077"/>
              <a:gd name="connsiteX2" fmla="*/ 640540 w 698500"/>
              <a:gd name="connsiteY2" fmla="*/ 0 h 108077"/>
              <a:gd name="connsiteX3" fmla="*/ 698500 w 698500"/>
              <a:gd name="connsiteY3" fmla="*/ 108077 h 108077"/>
              <a:gd name="connsiteX4" fmla="*/ 0 w 698500"/>
              <a:gd name="connsiteY4" fmla="*/ 108077 h 108077"/>
              <a:gd name="connsiteX0" fmla="*/ 0 w 698500"/>
              <a:gd name="connsiteY0" fmla="*/ 108077 h 108077"/>
              <a:gd name="connsiteX1" fmla="*/ 57960 w 698500"/>
              <a:gd name="connsiteY1" fmla="*/ 0 h 108077"/>
              <a:gd name="connsiteX2" fmla="*/ 640540 w 698500"/>
              <a:gd name="connsiteY2" fmla="*/ 0 h 108077"/>
              <a:gd name="connsiteX3" fmla="*/ 698500 w 698500"/>
              <a:gd name="connsiteY3" fmla="*/ 108077 h 108077"/>
              <a:gd name="connsiteX4" fmla="*/ 0 w 698500"/>
              <a:gd name="connsiteY4" fmla="*/ 108077 h 108077"/>
              <a:gd name="connsiteX0" fmla="*/ 0 w 698500"/>
              <a:gd name="connsiteY0" fmla="*/ 108077 h 132065"/>
              <a:gd name="connsiteX1" fmla="*/ 57960 w 698500"/>
              <a:gd name="connsiteY1" fmla="*/ 0 h 132065"/>
              <a:gd name="connsiteX2" fmla="*/ 640540 w 698500"/>
              <a:gd name="connsiteY2" fmla="*/ 0 h 132065"/>
              <a:gd name="connsiteX3" fmla="*/ 698500 w 698500"/>
              <a:gd name="connsiteY3" fmla="*/ 108077 h 132065"/>
              <a:gd name="connsiteX4" fmla="*/ 0 w 698500"/>
              <a:gd name="connsiteY4" fmla="*/ 108077 h 132065"/>
              <a:gd name="connsiteX0" fmla="*/ 0 w 698500"/>
              <a:gd name="connsiteY0" fmla="*/ 108077 h 149757"/>
              <a:gd name="connsiteX1" fmla="*/ 57960 w 698500"/>
              <a:gd name="connsiteY1" fmla="*/ 0 h 149757"/>
              <a:gd name="connsiteX2" fmla="*/ 640540 w 698500"/>
              <a:gd name="connsiteY2" fmla="*/ 0 h 149757"/>
              <a:gd name="connsiteX3" fmla="*/ 698500 w 698500"/>
              <a:gd name="connsiteY3" fmla="*/ 108077 h 149757"/>
              <a:gd name="connsiteX4" fmla="*/ 0 w 698500"/>
              <a:gd name="connsiteY4" fmla="*/ 108077 h 14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500" h="149757">
                <a:moveTo>
                  <a:pt x="0" y="108077"/>
                </a:moveTo>
                <a:lnTo>
                  <a:pt x="57960" y="0"/>
                </a:lnTo>
                <a:cubicBezTo>
                  <a:pt x="277553" y="66675"/>
                  <a:pt x="471747" y="41275"/>
                  <a:pt x="640540" y="0"/>
                </a:cubicBezTo>
                <a:lnTo>
                  <a:pt x="698500" y="108077"/>
                </a:lnTo>
                <a:cubicBezTo>
                  <a:pt x="332317" y="165227"/>
                  <a:pt x="334433" y="162052"/>
                  <a:pt x="0" y="108077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57150" h="12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CFCF4-2572-4F17-BE47-BDC8FE3E3EC7}"/>
              </a:ext>
            </a:extLst>
          </p:cNvPr>
          <p:cNvSpPr txBox="1"/>
          <p:nvPr/>
        </p:nvSpPr>
        <p:spPr>
          <a:xfrm>
            <a:off x="6972300" y="2350557"/>
            <a:ext cx="723275" cy="174375"/>
          </a:xfrm>
          <a:custGeom>
            <a:avLst/>
            <a:gdLst>
              <a:gd name="connsiteX0" fmla="*/ 0 w 723275"/>
              <a:gd name="connsiteY0" fmla="*/ 0 h 138499"/>
              <a:gd name="connsiteX1" fmla="*/ 723275 w 723275"/>
              <a:gd name="connsiteY1" fmla="*/ 0 h 138499"/>
              <a:gd name="connsiteX2" fmla="*/ 723275 w 723275"/>
              <a:gd name="connsiteY2" fmla="*/ 138499 h 138499"/>
              <a:gd name="connsiteX3" fmla="*/ 0 w 723275"/>
              <a:gd name="connsiteY3" fmla="*/ 138499 h 138499"/>
              <a:gd name="connsiteX4" fmla="*/ 0 w 723275"/>
              <a:gd name="connsiteY4" fmla="*/ 0 h 138499"/>
              <a:gd name="connsiteX0" fmla="*/ 0 w 723275"/>
              <a:gd name="connsiteY0" fmla="*/ 23988 h 162487"/>
              <a:gd name="connsiteX1" fmla="*/ 723275 w 723275"/>
              <a:gd name="connsiteY1" fmla="*/ 23988 h 162487"/>
              <a:gd name="connsiteX2" fmla="*/ 723275 w 723275"/>
              <a:gd name="connsiteY2" fmla="*/ 162487 h 162487"/>
              <a:gd name="connsiteX3" fmla="*/ 0 w 723275"/>
              <a:gd name="connsiteY3" fmla="*/ 162487 h 162487"/>
              <a:gd name="connsiteX4" fmla="*/ 0 w 723275"/>
              <a:gd name="connsiteY4" fmla="*/ 23988 h 162487"/>
              <a:gd name="connsiteX0" fmla="*/ 0 w 723275"/>
              <a:gd name="connsiteY0" fmla="*/ 23988 h 162487"/>
              <a:gd name="connsiteX1" fmla="*/ 723275 w 723275"/>
              <a:gd name="connsiteY1" fmla="*/ 23988 h 162487"/>
              <a:gd name="connsiteX2" fmla="*/ 723275 w 723275"/>
              <a:gd name="connsiteY2" fmla="*/ 162487 h 162487"/>
              <a:gd name="connsiteX3" fmla="*/ 0 w 723275"/>
              <a:gd name="connsiteY3" fmla="*/ 162487 h 162487"/>
              <a:gd name="connsiteX4" fmla="*/ 0 w 723275"/>
              <a:gd name="connsiteY4" fmla="*/ 23988 h 162487"/>
              <a:gd name="connsiteX0" fmla="*/ 0 w 723275"/>
              <a:gd name="connsiteY0" fmla="*/ 23988 h 162487"/>
              <a:gd name="connsiteX1" fmla="*/ 723275 w 723275"/>
              <a:gd name="connsiteY1" fmla="*/ 23988 h 162487"/>
              <a:gd name="connsiteX2" fmla="*/ 723275 w 723275"/>
              <a:gd name="connsiteY2" fmla="*/ 162487 h 162487"/>
              <a:gd name="connsiteX3" fmla="*/ 0 w 723275"/>
              <a:gd name="connsiteY3" fmla="*/ 162487 h 162487"/>
              <a:gd name="connsiteX4" fmla="*/ 0 w 723275"/>
              <a:gd name="connsiteY4" fmla="*/ 23988 h 162487"/>
              <a:gd name="connsiteX0" fmla="*/ 0 w 723275"/>
              <a:gd name="connsiteY0" fmla="*/ 35876 h 174375"/>
              <a:gd name="connsiteX1" fmla="*/ 723275 w 723275"/>
              <a:gd name="connsiteY1" fmla="*/ 35876 h 174375"/>
              <a:gd name="connsiteX2" fmla="*/ 723275 w 723275"/>
              <a:gd name="connsiteY2" fmla="*/ 174375 h 174375"/>
              <a:gd name="connsiteX3" fmla="*/ 0 w 723275"/>
              <a:gd name="connsiteY3" fmla="*/ 174375 h 174375"/>
              <a:gd name="connsiteX4" fmla="*/ 0 w 723275"/>
              <a:gd name="connsiteY4" fmla="*/ 35876 h 17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5" h="174375">
                <a:moveTo>
                  <a:pt x="0" y="35876"/>
                </a:moveTo>
                <a:cubicBezTo>
                  <a:pt x="237917" y="-5399"/>
                  <a:pt x="472658" y="-18099"/>
                  <a:pt x="723275" y="35876"/>
                </a:cubicBezTo>
                <a:lnTo>
                  <a:pt x="723275" y="174375"/>
                </a:lnTo>
                <a:cubicBezTo>
                  <a:pt x="475833" y="114050"/>
                  <a:pt x="253792" y="117225"/>
                  <a:pt x="0" y="174375"/>
                </a:cubicBezTo>
                <a:lnTo>
                  <a:pt x="0" y="35876"/>
                </a:lnTo>
                <a:close/>
              </a:path>
            </a:pathLst>
          </a:custGeom>
          <a:noFill/>
        </p:spPr>
        <p:txBody>
          <a:bodyPr wrap="none" rtlCol="0">
            <a:prstTxWarp prst="textArchUp">
              <a:avLst>
                <a:gd name="adj" fmla="val 10770335"/>
              </a:avLst>
            </a:prstTxWarp>
            <a:spAutoFit/>
          </a:bodyPr>
          <a:lstStyle/>
          <a:p>
            <a:pPr algn="ctr"/>
            <a:r>
              <a:rPr lang="en-US" sz="325" b="1" dirty="0"/>
              <a:t>Table View ∙ Presentation ∙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F2DB8B-FD4E-4435-AF7A-ECE48D07780A}"/>
              </a:ext>
            </a:extLst>
          </p:cNvPr>
          <p:cNvGrpSpPr/>
          <p:nvPr/>
        </p:nvGrpSpPr>
        <p:grpSpPr>
          <a:xfrm>
            <a:off x="7026539" y="2612602"/>
            <a:ext cx="614796" cy="67098"/>
            <a:chOff x="7007225" y="2644352"/>
            <a:chExt cx="614796" cy="6709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93F21E-F15F-49B1-9821-A612E99BD26C}"/>
                </a:ext>
              </a:extLst>
            </p:cNvPr>
            <p:cNvGrpSpPr/>
            <p:nvPr/>
          </p:nvGrpSpPr>
          <p:grpSpPr>
            <a:xfrm>
              <a:off x="7007225" y="2644775"/>
              <a:ext cx="177800" cy="66675"/>
              <a:chOff x="7007225" y="2644775"/>
              <a:chExt cx="177800" cy="66675"/>
            </a:xfrm>
          </p:grpSpPr>
          <p:sp>
            <p:nvSpPr>
              <p:cNvPr id="15" name="Teardrop 14">
                <a:extLst>
                  <a:ext uri="{FF2B5EF4-FFF2-40B4-BE49-F238E27FC236}">
                    <a16:creationId xmlns:a16="http://schemas.microsoft.com/office/drawing/2014/main" id="{17D135DC-63FC-43A8-A264-F6E549726C88}"/>
                  </a:ext>
                </a:extLst>
              </p:cNvPr>
              <p:cNvSpPr/>
              <p:nvPr/>
            </p:nvSpPr>
            <p:spPr>
              <a:xfrm rot="773010" flipH="1">
                <a:off x="7007225" y="2644775"/>
                <a:ext cx="177800" cy="66675"/>
              </a:xfrm>
              <a:prstGeom prst="teardrop">
                <a:avLst>
                  <a:gd name="adj" fmla="val 10879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2FBE9D-7F00-4F1E-A8C9-4D5267A5DD9E}"/>
                  </a:ext>
                </a:extLst>
              </p:cNvPr>
              <p:cNvSpPr/>
              <p:nvPr/>
            </p:nvSpPr>
            <p:spPr>
              <a:xfrm>
                <a:off x="7073900" y="2654138"/>
                <a:ext cx="47625" cy="47104"/>
              </a:xfrm>
              <a:prstGeom prst="ellipse">
                <a:avLst/>
              </a:prstGeom>
              <a:solidFill>
                <a:srgbClr val="8D5F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2F924D9-C608-4411-B493-B17D101B7257}"/>
                </a:ext>
              </a:extLst>
            </p:cNvPr>
            <p:cNvGrpSpPr/>
            <p:nvPr/>
          </p:nvGrpSpPr>
          <p:grpSpPr>
            <a:xfrm flipH="1">
              <a:off x="7444221" y="2644352"/>
              <a:ext cx="177800" cy="66675"/>
              <a:chOff x="7007225" y="2644775"/>
              <a:chExt cx="177800" cy="66675"/>
            </a:xfrm>
          </p:grpSpPr>
          <p:sp>
            <p:nvSpPr>
              <p:cNvPr id="19" name="Teardrop 18">
                <a:extLst>
                  <a:ext uri="{FF2B5EF4-FFF2-40B4-BE49-F238E27FC236}">
                    <a16:creationId xmlns:a16="http://schemas.microsoft.com/office/drawing/2014/main" id="{A3F71256-ECE5-490F-95DE-71C310C59F4C}"/>
                  </a:ext>
                </a:extLst>
              </p:cNvPr>
              <p:cNvSpPr/>
              <p:nvPr/>
            </p:nvSpPr>
            <p:spPr>
              <a:xfrm rot="773010" flipH="1">
                <a:off x="7007225" y="2644775"/>
                <a:ext cx="177800" cy="66675"/>
              </a:xfrm>
              <a:prstGeom prst="teardrop">
                <a:avLst>
                  <a:gd name="adj" fmla="val 10879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578B5F-58B5-41EC-B5EC-0D15AC59874B}"/>
                  </a:ext>
                </a:extLst>
              </p:cNvPr>
              <p:cNvSpPr/>
              <p:nvPr/>
            </p:nvSpPr>
            <p:spPr>
              <a:xfrm>
                <a:off x="7073900" y="2654138"/>
                <a:ext cx="47625" cy="47104"/>
              </a:xfrm>
              <a:prstGeom prst="ellipse">
                <a:avLst/>
              </a:prstGeom>
              <a:solidFill>
                <a:srgbClr val="8D5F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94C2DDF0-C8CD-4E22-9482-56D3F159DBEE}"/>
              </a:ext>
            </a:extLst>
          </p:cNvPr>
          <p:cNvSpPr/>
          <p:nvPr/>
        </p:nvSpPr>
        <p:spPr>
          <a:xfrm rot="8275946">
            <a:off x="6899275" y="1986895"/>
            <a:ext cx="914400" cy="91440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</dc:creator>
  <cp:lastModifiedBy>Deric</cp:lastModifiedBy>
  <cp:revision>13</cp:revision>
  <dcterms:created xsi:type="dcterms:W3CDTF">2018-06-21T19:17:02Z</dcterms:created>
  <dcterms:modified xsi:type="dcterms:W3CDTF">2018-07-08T14:32:02Z</dcterms:modified>
</cp:coreProperties>
</file>