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F3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090-E99C-4F48-8CFC-A5F00326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D9D1-C6B1-4206-8ED5-69D4C277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BB6-595B-4A9A-A996-482B55A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D0D6-B364-488C-99E9-331287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AC0-EBCA-4A70-9527-D888D77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ED94-35E7-42D6-8754-AAA1FA7E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717-2B6A-4642-AE71-F35A297E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FDA-CC5F-4C01-82EB-C277B95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38F7-64C7-4C48-BC2D-B36317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BCE1-8DB3-404A-A69C-E7298E0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310DC-B9AD-4682-A279-D9B5C7E5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A9C5-E5CB-41A1-8669-6B855010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120-56AC-4836-B52F-67E3F0C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081-0EF0-4459-87D3-85B9571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D970-960A-466C-90BB-D3B4D5B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ECE-4C2A-430B-B739-F9BEB498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F98-C40B-431B-8A9D-E73DEA20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652C-C3FC-441A-BDEC-D5ADC228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1396-B9E8-481A-A093-0ADAB0C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3E6-2D64-4C97-97FC-6B96E0E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D8EF-F41A-4128-830B-D33259B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9CD7-C2D7-4902-A5B1-84C4ACC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4E9F-CF21-4411-A7C4-D35F076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B43-22A0-4AE8-97F0-4B01AB3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5C6-EE26-42F6-BC2D-AD7B358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3AA-A41B-4CC9-8920-1875557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D017-0719-421C-BB30-7090A0B8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9197-22A2-491A-8423-FF3F2D27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0134-2BD4-4E84-A904-E7E267A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27A6-9078-412D-BACA-31DBB430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5839-44E6-4B41-B874-FCB6C00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B640-131F-4E8A-BAEF-4F883EE4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CA62-2B24-474A-A515-AD88241F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AD3-5952-4BD3-97AF-5B7AFA12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3C0E5-8D43-4046-A6DA-552C0C14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7C73-4CF5-4F26-8DCC-5BAE588E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D6F-9F3F-480C-85C0-6DF71AC6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95CB-6328-47D6-AE7C-207BE80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4AC5B-C090-4A28-8D32-D26B516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905-14E1-442D-9AA0-7F5A279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83118-2F1A-4542-B043-5358C5C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AB68-94F0-46B3-8895-7E73CAC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BCFB-BCDA-4957-850D-5F12ADC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AB25-4B89-48EF-A42C-06A2CA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1153-370F-4349-9800-A8D649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4C49-EBFA-4BFA-BD2D-1EA263E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B33-75FA-4C46-BB9A-E2FD618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EA3-45E5-4DBD-82E7-E65511BF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1FE6-700F-4208-8873-90B151C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171-6795-44CA-9081-CA1426D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D323-6FB0-4404-9F6C-C61461A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55EB-3FEC-44BC-A11C-B1B371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5E5-3321-406A-9D1A-2A4DADFA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226C-060F-4674-8DC3-ED7C2339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7A2-CAC8-4F9B-9C31-D2486D67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3A9C-4D9E-4786-A12F-96D98B4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A52F-8C7F-4084-962D-F5C8D41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F2C8-7297-45C8-98E7-9AD37DC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055A1-6AA8-465C-BF8A-0E31704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5616-2219-4514-B9C5-6D7998D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63DE-1444-4782-B4F6-82D13836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62-9F41-48F3-8A19-76C2870CFF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728-992F-4991-829C-F333EFE2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7403-AF28-4EF0-9289-1827B21C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360C-84FF-4A57-88C9-E06795F5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88" y="1931082"/>
            <a:ext cx="2772162" cy="1905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F3759-BE72-40F8-A194-17D939585234}"/>
              </a:ext>
            </a:extLst>
          </p:cNvPr>
          <p:cNvGrpSpPr/>
          <p:nvPr/>
        </p:nvGrpSpPr>
        <p:grpSpPr>
          <a:xfrm>
            <a:off x="5895148" y="671633"/>
            <a:ext cx="1828800" cy="1828800"/>
            <a:chOff x="6585614" y="1296784"/>
            <a:chExt cx="1828800" cy="182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7C53B-8FFB-4579-BEA1-EB8870BD817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ellips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33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B39A5F1-1DF0-454D-8396-83D5E02C26B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donut">
              <a:avLst>
                <a:gd name="adj" fmla="val 12615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55A0F-259F-454A-BA78-1462A713367E}"/>
              </a:ext>
            </a:extLst>
          </p:cNvPr>
          <p:cNvGrpSpPr/>
          <p:nvPr/>
        </p:nvGrpSpPr>
        <p:grpSpPr>
          <a:xfrm>
            <a:off x="8854750" y="1600200"/>
            <a:ext cx="1828800" cy="1828800"/>
            <a:chOff x="8378889" y="3429000"/>
            <a:chExt cx="1828800" cy="18288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9A0B0E4-45BF-4EE4-ADDC-287084A225E0}"/>
                </a:ext>
              </a:extLst>
            </p:cNvPr>
            <p:cNvSpPr/>
            <p:nvPr/>
          </p:nvSpPr>
          <p:spPr>
            <a:xfrm flipH="1">
              <a:off x="8378889" y="3429000"/>
              <a:ext cx="1828800" cy="1828800"/>
            </a:xfrm>
            <a:prstGeom prst="rtTriangl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49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AAE9D009-268E-49C9-9A51-309AFA9CBC01}"/>
                </a:ext>
              </a:extLst>
            </p:cNvPr>
            <p:cNvSpPr/>
            <p:nvPr/>
          </p:nvSpPr>
          <p:spPr>
            <a:xfrm flipH="1" flipV="1">
              <a:off x="8378889" y="3429000"/>
              <a:ext cx="1828800" cy="1828800"/>
            </a:xfrm>
            <a:prstGeom prst="diagStripe">
              <a:avLst>
                <a:gd name="adj" fmla="val 72959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/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blipFill>
                <a:blip r:embed="rId3"/>
                <a:stretch>
                  <a:fillRect l="-53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/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b="0" i="1" smtClean="0">
                                  <a:ln w="10160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blurRad="38100" dist="22860" dir="5400000" algn="tl" rotWithShape="0">
                                      <a:srgbClr val="000000">
                                        <a:alpha val="3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blipFill>
                <a:blip r:embed="rId4"/>
                <a:stretch>
                  <a:fillRect l="-67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</dc:creator>
  <cp:lastModifiedBy>Deric</cp:lastModifiedBy>
  <cp:revision>4</cp:revision>
  <dcterms:created xsi:type="dcterms:W3CDTF">2018-06-21T19:17:02Z</dcterms:created>
  <dcterms:modified xsi:type="dcterms:W3CDTF">2018-06-21T22:05:22Z</dcterms:modified>
</cp:coreProperties>
</file>