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C96-423D-47D4-8BB7-5AB5789B759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EA63-353F-417B-99A9-F901899D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C96-423D-47D4-8BB7-5AB5789B759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EA63-353F-417B-99A9-F901899D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C96-423D-47D4-8BB7-5AB5789B759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EA63-353F-417B-99A9-F901899D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C96-423D-47D4-8BB7-5AB5789B759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EA63-353F-417B-99A9-F901899D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1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C96-423D-47D4-8BB7-5AB5789B759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EA63-353F-417B-99A9-F901899D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C96-423D-47D4-8BB7-5AB5789B759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EA63-353F-417B-99A9-F901899D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C96-423D-47D4-8BB7-5AB5789B759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EA63-353F-417B-99A9-F901899D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1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C96-423D-47D4-8BB7-5AB5789B759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EA63-353F-417B-99A9-F901899D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3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C96-423D-47D4-8BB7-5AB5789B759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EA63-353F-417B-99A9-F901899D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C96-423D-47D4-8BB7-5AB5789B759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EA63-353F-417B-99A9-F901899D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1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C96-423D-47D4-8BB7-5AB5789B759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EA63-353F-417B-99A9-F901899D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8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9C96-423D-47D4-8BB7-5AB5789B759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9EA63-353F-417B-99A9-F901899D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8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73631" y="959953"/>
            <a:ext cx="9195966" cy="4412609"/>
            <a:chOff x="1573631" y="2159580"/>
            <a:chExt cx="9195966" cy="4412609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2" name="Flowchart: Stored Data 11"/>
            <p:cNvSpPr/>
            <p:nvPr/>
          </p:nvSpPr>
          <p:spPr>
            <a:xfrm flipH="1">
              <a:off x="8393532" y="2159580"/>
              <a:ext cx="2376065" cy="4412609"/>
            </a:xfrm>
            <a:prstGeom prst="flowChartOnlineStorag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73631" y="2159580"/>
              <a:ext cx="8040152" cy="44126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3533" y="959954"/>
            <a:ext cx="2376067" cy="4395832"/>
            <a:chOff x="8393533" y="959954"/>
            <a:chExt cx="2376067" cy="4395832"/>
          </a:xfrm>
        </p:grpSpPr>
        <p:sp>
          <p:nvSpPr>
            <p:cNvPr id="10" name="Flowchart: Stored Data 9"/>
            <p:cNvSpPr/>
            <p:nvPr/>
          </p:nvSpPr>
          <p:spPr>
            <a:xfrm flipH="1">
              <a:off x="8393533" y="959954"/>
              <a:ext cx="2376065" cy="4395831"/>
            </a:xfrm>
            <a:prstGeom prst="flowChartOnlineStorage">
              <a:avLst/>
            </a:prstGeom>
            <a:solidFill>
              <a:srgbClr val="F5F5F5">
                <a:alpha val="9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Stored Data 4"/>
            <p:cNvSpPr/>
            <p:nvPr/>
          </p:nvSpPr>
          <p:spPr>
            <a:xfrm flipH="1">
              <a:off x="8393535" y="959955"/>
              <a:ext cx="2376065" cy="4395831"/>
            </a:xfrm>
            <a:prstGeom prst="flowChartOnlineStorage">
              <a:avLst/>
            </a:prstGeom>
            <a:solidFill>
              <a:srgbClr val="F5F5F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73633" y="959955"/>
            <a:ext cx="368302" cy="4395832"/>
            <a:chOff x="1573633" y="959955"/>
            <a:chExt cx="368302" cy="4395832"/>
          </a:xfrm>
        </p:grpSpPr>
        <p:sp>
          <p:nvSpPr>
            <p:cNvPr id="11" name="Flowchart: Delay 10"/>
            <p:cNvSpPr/>
            <p:nvPr/>
          </p:nvSpPr>
          <p:spPr>
            <a:xfrm>
              <a:off x="1573633" y="959955"/>
              <a:ext cx="368300" cy="4395831"/>
            </a:xfrm>
            <a:prstGeom prst="flowChartDelay">
              <a:avLst/>
            </a:prstGeom>
            <a:solidFill>
              <a:srgbClr val="F5F5F5">
                <a:alpha val="9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/>
            <p:cNvSpPr/>
            <p:nvPr/>
          </p:nvSpPr>
          <p:spPr>
            <a:xfrm>
              <a:off x="1573635" y="959956"/>
              <a:ext cx="368300" cy="4395831"/>
            </a:xfrm>
            <a:prstGeom prst="flowChartDelay">
              <a:avLst/>
            </a:prstGeom>
            <a:solidFill>
              <a:srgbClr val="F5F5F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73632" y="653168"/>
            <a:ext cx="8920999" cy="411062"/>
            <a:chOff x="1573632" y="653168"/>
            <a:chExt cx="8920999" cy="411062"/>
          </a:xfrm>
        </p:grpSpPr>
        <p:sp>
          <p:nvSpPr>
            <p:cNvPr id="20" name="Moon 19"/>
            <p:cNvSpPr/>
            <p:nvPr/>
          </p:nvSpPr>
          <p:spPr>
            <a:xfrm rot="5400000">
              <a:off x="5828601" y="-3601801"/>
              <a:ext cx="411061" cy="8920999"/>
            </a:xfrm>
            <a:prstGeom prst="moon">
              <a:avLst>
                <a:gd name="adj" fmla="val 73214"/>
              </a:avLst>
            </a:prstGeom>
            <a:solidFill>
              <a:schemeClr val="bg1">
                <a:lumMod val="95000"/>
                <a:alpha val="98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oon 18"/>
            <p:cNvSpPr/>
            <p:nvPr/>
          </p:nvSpPr>
          <p:spPr>
            <a:xfrm rot="5400000">
              <a:off x="5828601" y="-3601800"/>
              <a:ext cx="411061" cy="8920999"/>
            </a:xfrm>
            <a:prstGeom prst="moon">
              <a:avLst>
                <a:gd name="adj" fmla="val 732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73631" y="5253944"/>
            <a:ext cx="8920999" cy="411062"/>
            <a:chOff x="1573631" y="5253944"/>
            <a:chExt cx="8920999" cy="411062"/>
          </a:xfrm>
        </p:grpSpPr>
        <p:sp>
          <p:nvSpPr>
            <p:cNvPr id="21" name="Moon 20"/>
            <p:cNvSpPr/>
            <p:nvPr/>
          </p:nvSpPr>
          <p:spPr>
            <a:xfrm rot="16200000">
              <a:off x="5828600" y="998975"/>
              <a:ext cx="411061" cy="8920999"/>
            </a:xfrm>
            <a:prstGeom prst="moon">
              <a:avLst>
                <a:gd name="adj" fmla="val 73214"/>
              </a:avLst>
            </a:prstGeom>
            <a:solidFill>
              <a:schemeClr val="bg1">
                <a:lumMod val="95000"/>
                <a:alpha val="98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oon 21"/>
            <p:cNvSpPr/>
            <p:nvPr/>
          </p:nvSpPr>
          <p:spPr>
            <a:xfrm rot="16200000">
              <a:off x="5828600" y="998976"/>
              <a:ext cx="411061" cy="8920999"/>
            </a:xfrm>
            <a:prstGeom prst="moon">
              <a:avLst>
                <a:gd name="adj" fmla="val 732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://4.bp.blogspot.com/-_v6GjZB_S0g/UA2MmV_MtQI/AAAAAAAAGjo/Ty6Rjr3Fhrw/s1600/Corner+Border+(1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96" y="661558"/>
            <a:ext cx="1379295" cy="14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4.bp.blogspot.com/-_v6GjZB_S0g/UA2MmV_MtQI/AAAAAAAAGjo/Ty6Rjr3Fhrw/s1600/Corner+Border+(1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23295" y="4248263"/>
            <a:ext cx="1379295" cy="14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4.bp.blogspot.com/-_v6GjZB_S0g/UA2MmV_MtQI/AAAAAAAAGjo/Ty6Rjr3Fhrw/s1600/Corner+Border+(1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55929" y="3608"/>
            <a:ext cx="1379295" cy="14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4.bp.blogspot.com/-_v6GjZB_S0g/UA2MmV_MtQI/AAAAAAAAGjo/Ty6Rjr3Fhrw/s1600/Corner+Border+(1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769597" y="4970975"/>
            <a:ext cx="1379295" cy="14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lowchart: Stored Data 30"/>
          <p:cNvSpPr/>
          <p:nvPr/>
        </p:nvSpPr>
        <p:spPr>
          <a:xfrm>
            <a:off x="268448" y="360727"/>
            <a:ext cx="620785" cy="94795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287"/>
            <a:ext cx="10972800" cy="6858000"/>
          </a:xfrm>
          <a:prstGeom prst="rect">
            <a:avLst/>
          </a:prstGeom>
        </p:spPr>
      </p:pic>
      <p:sp>
        <p:nvSpPr>
          <p:cNvPr id="11" name="Rectangle: Rounded Corners 10"/>
          <p:cNvSpPr/>
          <p:nvPr/>
        </p:nvSpPr>
        <p:spPr>
          <a:xfrm>
            <a:off x="0" y="2871771"/>
            <a:ext cx="12192000" cy="1114458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1771"/>
            <a:ext cx="12192000" cy="1114458"/>
          </a:xfrm>
          <a:prstGeom prst="rect">
            <a:avLst/>
          </a:prstGeom>
        </p:spPr>
      </p:pic>
      <p:sp>
        <p:nvSpPr>
          <p:cNvPr id="14" name="Rectangle: Rounded Corners 13"/>
          <p:cNvSpPr/>
          <p:nvPr/>
        </p:nvSpPr>
        <p:spPr>
          <a:xfrm>
            <a:off x="10363200" y="2952752"/>
            <a:ext cx="1714500" cy="94041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10363200" y="2952752"/>
            <a:ext cx="1714500" cy="940418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8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 Anderson</dc:creator>
  <cp:lastModifiedBy>Deric Anderson</cp:lastModifiedBy>
  <cp:revision>15</cp:revision>
  <dcterms:created xsi:type="dcterms:W3CDTF">2017-04-07T20:09:10Z</dcterms:created>
  <dcterms:modified xsi:type="dcterms:W3CDTF">2017-04-10T22:31:12Z</dcterms:modified>
</cp:coreProperties>
</file>