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91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02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92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0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90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9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3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00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7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7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8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02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1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41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243D-5148-4A8B-BBDB-222C461E620F}" type="datetimeFigureOut">
              <a:rPr lang="en-IN" smtClean="0"/>
              <a:t>21-03-2018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66141-79CB-492E-9646-1517EC28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422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88FD-8808-4C24-8613-CBAAB48D9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Proposal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69DB9-CAD4-42B6-9916-800A35D1B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Topic: Aspects related to </a:t>
            </a:r>
            <a:r>
              <a:rPr lang="en-IN" dirty="0" err="1"/>
              <a:t>Startups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03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E5AC-1D69-4A9A-AFDF-CD05856C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name: </a:t>
            </a:r>
            <a:r>
              <a:rPr lang="en-IN" dirty="0" err="1"/>
              <a:t>techknights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2F65-D591-42C3-90EC-6D57F439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5051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Members:</a:t>
            </a:r>
          </a:p>
          <a:p>
            <a:r>
              <a:rPr lang="en-IN" dirty="0"/>
              <a:t> Harpreet Singh </a:t>
            </a:r>
            <a:r>
              <a:rPr lang="en-IN" dirty="0" err="1"/>
              <a:t>Lamba</a:t>
            </a:r>
            <a:endParaRPr lang="en-IN" dirty="0"/>
          </a:p>
          <a:p>
            <a:r>
              <a:rPr lang="en-IN" dirty="0"/>
              <a:t>Aryan Das</a:t>
            </a:r>
          </a:p>
          <a:p>
            <a:r>
              <a:rPr lang="en-IN" dirty="0" err="1"/>
              <a:t>Vrashabh</a:t>
            </a:r>
            <a:r>
              <a:rPr lang="en-IN" dirty="0"/>
              <a:t> </a:t>
            </a:r>
            <a:r>
              <a:rPr lang="en-IN" dirty="0" err="1"/>
              <a:t>Paliwal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SSOID: SINGHLAMBA227</a:t>
            </a:r>
          </a:p>
        </p:txBody>
      </p:sp>
    </p:spTree>
    <p:extLst>
      <p:ext uri="{BB962C8B-B14F-4D97-AF65-F5344CB8AC3E}">
        <p14:creationId xmlns:p14="http://schemas.microsoft.com/office/powerpoint/2010/main" val="15023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698F-F657-430A-8832-ADA083E4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 </a:t>
            </a:r>
            <a:r>
              <a:rPr lang="en-IN" dirty="0" err="1"/>
              <a:t>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B64D5E-3764-40B3-A626-C448BCB7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991" y="1935921"/>
            <a:ext cx="770736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033AFE-C223-4117-8C9D-FBE8EBC90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06" y="196561"/>
            <a:ext cx="6525388" cy="3105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BAE8BE-3ED9-4E2B-B360-882916AE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306" y="3302046"/>
            <a:ext cx="6525388" cy="304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6437-87E7-4821-8CA5-14FBBC7A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and Login Form using database connectivity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F33173-EC38-4BB8-A4A5-E69E43C20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589" y="2211456"/>
            <a:ext cx="3914775" cy="354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335B1A-76DB-417D-93F4-E0F45D57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888" y="2662030"/>
            <a:ext cx="5813668" cy="23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B59-317C-427A-8BBD-47CA05EF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 bot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F0DA0-F9D4-4FE0-BE79-604744CBD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923" y="1935921"/>
            <a:ext cx="3649858" cy="4478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1E511-CD78-42B6-9031-B967EFBD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00" y="1935921"/>
            <a:ext cx="3649858" cy="44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7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65B1-4431-45C4-8803-05577A89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06B-FF34-4F72-8C52-760F094D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6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E6C8-D3B5-4851-8013-C5318E4C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261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24</TotalTime>
  <Words>38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Proposal description</vt:lpstr>
      <vt:lpstr>Team name: techknights</vt:lpstr>
      <vt:lpstr>Front PAge</vt:lpstr>
      <vt:lpstr>PowerPoint Presentation</vt:lpstr>
      <vt:lpstr>Registration and Login Form using database connectivity</vt:lpstr>
      <vt:lpstr>Artificial Intelligence bot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description</dc:title>
  <dc:creator>Aaryan Das</dc:creator>
  <cp:lastModifiedBy>Aaryan Das</cp:lastModifiedBy>
  <cp:revision>3</cp:revision>
  <dcterms:created xsi:type="dcterms:W3CDTF">2018-03-20T20:37:03Z</dcterms:created>
  <dcterms:modified xsi:type="dcterms:W3CDTF">2018-03-20T21:01:41Z</dcterms:modified>
</cp:coreProperties>
</file>