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24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79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70091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1202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392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120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6909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829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903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600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967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447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708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602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7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031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441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243D-5148-4A8B-BBDB-222C461E620F}" type="datetimeFigureOut">
              <a:rPr lang="en-IN" smtClean="0"/>
              <a:pPr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66141-79CB-492E-9646-1517EC284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5422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288FD-8808-4C24-8613-CBAAB48D9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Proposal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269DB9-CAD4-42B6-9916-800A35D1B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Topic: Aspects related to </a:t>
            </a:r>
            <a:r>
              <a:rPr lang="en-IN" dirty="0" err="1"/>
              <a:t>Startups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703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3DE5AC-1D69-4A9A-AFDF-CD05856C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name: </a:t>
            </a:r>
            <a:r>
              <a:rPr lang="en-IN" dirty="0" err="1"/>
              <a:t>techknights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832F65-D591-42C3-90EC-6D57F439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5051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Members:</a:t>
            </a:r>
          </a:p>
          <a:p>
            <a:r>
              <a:rPr lang="en-IN" dirty="0"/>
              <a:t> Harpreet Singh </a:t>
            </a:r>
            <a:r>
              <a:rPr lang="en-IN" dirty="0" err="1"/>
              <a:t>Lamba</a:t>
            </a:r>
            <a:endParaRPr lang="en-IN" dirty="0"/>
          </a:p>
          <a:p>
            <a:r>
              <a:rPr lang="en-IN" dirty="0"/>
              <a:t>Aryan Das</a:t>
            </a:r>
          </a:p>
          <a:p>
            <a:r>
              <a:rPr lang="en-IN" dirty="0" err="1"/>
              <a:t>Vrashabh</a:t>
            </a:r>
            <a:r>
              <a:rPr lang="en-IN" dirty="0"/>
              <a:t> </a:t>
            </a:r>
            <a:r>
              <a:rPr lang="en-IN" dirty="0" err="1"/>
              <a:t>Paliwal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SSOID: SINGHLAMBA227</a:t>
            </a:r>
          </a:p>
        </p:txBody>
      </p:sp>
    </p:spTree>
    <p:extLst>
      <p:ext uri="{BB962C8B-B14F-4D97-AF65-F5344CB8AC3E}">
        <p14:creationId xmlns:p14="http://schemas.microsoft.com/office/powerpoint/2010/main" xmlns="" val="15023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5E698F-F657-430A-8832-ADA083E4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 </a:t>
            </a:r>
            <a:r>
              <a:rPr lang="en-IN" dirty="0" err="1"/>
              <a:t>PAge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3B64D5E-3764-40B3-A626-C448BCB7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991" y="1935921"/>
            <a:ext cx="770736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68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D033AFE-C223-4117-8C9D-FBE8EBC9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06" y="196561"/>
            <a:ext cx="6525388" cy="3105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6BAE8BE-3ED9-4E2B-B360-882916AE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306" y="3302046"/>
            <a:ext cx="6525388" cy="30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990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F56437-87E7-4821-8CA5-14FBBC7A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and Login Form using database connectivity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3F33173-EC38-4BB8-A4A5-E69E43C20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589" y="2211456"/>
            <a:ext cx="3914775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335B1A-76DB-417D-93F4-E0F45D57B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888" y="2662030"/>
            <a:ext cx="5813668" cy="23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16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E0B59-317C-427A-8BBD-47CA05EF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Intelligence bot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3DF0DA0-F9D4-4FE0-BE79-604744CBD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923" y="1935921"/>
            <a:ext cx="3649858" cy="4478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C1E511-CD78-42B6-9031-B967EFBD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600" y="1935921"/>
            <a:ext cx="3649858" cy="44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197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9D06B-FF34-4F72-8C52-760F094D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983" y="2566327"/>
            <a:ext cx="10353762" cy="3695136"/>
          </a:xfrm>
        </p:spPr>
        <p:txBody>
          <a:bodyPr/>
          <a:lstStyle/>
          <a:p>
            <a:pPr algn="ctr"/>
            <a:r>
              <a:rPr lang="en-IN" dirty="0" smtClean="0"/>
              <a:t>Open Main.html to start the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224726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F7E6C8-D3B5-4851-8013-C5318E4C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2382614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24</TotalTime>
  <Words>44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Damask</vt:lpstr>
      <vt:lpstr>Proposal description</vt:lpstr>
      <vt:lpstr>Team name: techknights</vt:lpstr>
      <vt:lpstr>Front PAge</vt:lpstr>
      <vt:lpstr>Slide 4</vt:lpstr>
      <vt:lpstr>Registration and Login Form using database connectivity</vt:lpstr>
      <vt:lpstr>Artificial Intelligence bot</vt:lpstr>
      <vt:lpstr>Slide 7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description</dc:title>
  <dc:creator>Aaryan Das</dc:creator>
  <cp:lastModifiedBy>preet29</cp:lastModifiedBy>
  <cp:revision>4</cp:revision>
  <dcterms:created xsi:type="dcterms:W3CDTF">2018-03-20T20:37:03Z</dcterms:created>
  <dcterms:modified xsi:type="dcterms:W3CDTF">2018-03-20T21:07:42Z</dcterms:modified>
</cp:coreProperties>
</file>