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boyter.or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iconfinder.com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8559800" y="4639310"/>
            <a:ext cx="2773661" cy="1402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414141"/>
                </a:solidFill>
              </a:rPr>
              <a:t>Ben Boyter </a:t>
            </a:r>
            <a:r>
              <a:rPr i="1" sz="2400" u="sng">
                <a:solidFill>
                  <a:srgbClr val="414141"/>
                </a:solidFill>
                <a:hlinkClick r:id="rId2" invalidUrl="" action="" tgtFrame="" tooltip="" history="1" highlightClick="0" endSnd="0"/>
              </a:rPr>
              <a:t>www.boyter.org</a:t>
            </a:r>
            <a:r>
              <a:rPr i="1" sz="2400">
                <a:solidFill>
                  <a:srgbClr val="414141"/>
                </a:solidFill>
              </a:rPr>
              <a:t> @boyter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508000" y="4140200"/>
            <a:ext cx="7540526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Python @ searchcode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The Rewrite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Defied Joel Spolsky by rewriting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Considered PHP Laravel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Considered NancyFx C# Mono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Considered GoLang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Started with Play! Java/Scala JVM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Settled with Python and Django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Kept MySQL and Sphinx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Why Python / Django?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Using Python already for backend processes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Every plugin/library required existed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searchcode is a string matching problem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Lack of typing hasn't hurt… yet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Django used by </a:t>
            </a:r>
            <a:r>
              <a:rPr sz="3600" u="sng">
                <a:solidFill>
                  <a:srgbClr val="414141"/>
                </a:solidFill>
                <a:hlinkClick r:id="rId2" invalidUrl="" action="" tgtFrame="" tooltip="" history="1" highlightClick="0" endSnd="0"/>
              </a:rPr>
              <a:t>iconfinder.com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Admin interface!!!!!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Results / Stats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Load average down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Searches returned 10x faster on average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3,500,000 searches 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40,000,000 result pages (mostly bots)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150,000 monthly visitors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230,000 monthly page views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Lessons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Cache hit rate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Regular Expressions are fast!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Python makes things easy!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RabbitMQ / Celery does not like large queues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Not everything should be in a queue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Lessons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PHP makes you lazy and Python will punish you for it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The database is </a:t>
            </a:r>
            <a:r>
              <a:rPr b="1" sz="3564">
                <a:solidFill>
                  <a:srgbClr val="414141"/>
                </a:solidFill>
              </a:rPr>
              <a:t>not</a:t>
            </a:r>
            <a:r>
              <a:rPr sz="3564">
                <a:solidFill>
                  <a:srgbClr val="414141"/>
                </a:solidFill>
              </a:rPr>
              <a:t> always the bottleneck</a:t>
            </a:r>
            <a:endParaRPr sz="3564">
              <a:solidFill>
                <a:srgbClr val="414141"/>
              </a:solidFill>
            </a:endParaRPr>
          </a:p>
          <a:p>
            <a:pPr lvl="1" marL="930402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Nor is the search index</a:t>
            </a:r>
            <a:endParaRPr sz="3564">
              <a:solidFill>
                <a:srgbClr val="414141"/>
              </a:solidFill>
            </a:endParaRPr>
          </a:p>
          <a:p>
            <a:pPr lvl="1" marL="930402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Nor are Django’s templates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Celery is awesome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I still don’t like most ORM’s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I miss compile time checks, but not compile times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Thank You!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SyPy Organisers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Erik van Zijst @erikvanzijst (Atlassian)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Mark Groves (Splunk originally Codeplex)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Anyone who publishes to public code repositories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What?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searchcode is a free source code and documentation search engine. API documentation, code snippets and open source (free software) repositories are indexed and searchable.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Github, Bitbucket, Sourceforge, Codeplex, Google Code, Fedora Project, Minix3, Tizen and others…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Similar to Google Code Search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Why?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Story Time!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2010-2011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Looking for a side project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How hard can it be?</a:t>
            </a:r>
          </a:p>
        </p:txBody>
      </p:sp>
    </p:spTree>
  </p:cSld>
  <p:clrMapOvr>
    <a:masterClrMapping/>
  </p:clrMapOvr>
  <p:transition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Code search is hard!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Word boundaries and special characters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Duplicate code and minified code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Searches for =~ or List&lt;object&gt; are valid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i++ should match</a:t>
            </a:r>
            <a:endParaRPr sz="3564">
              <a:solidFill>
                <a:srgbClr val="414141"/>
              </a:solidFill>
            </a:endParaRPr>
          </a:p>
          <a:p>
            <a:pPr lvl="1" marL="930402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for(i=10; i++; i&lt;50) {</a:t>
            </a:r>
            <a:endParaRPr sz="3564">
              <a:solidFill>
                <a:srgbClr val="414141"/>
              </a:solidFill>
            </a:endParaRPr>
          </a:p>
          <a:p>
            <a:pPr lvl="1" marL="930402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for(i=0;i++;i&lt;100) {</a:t>
            </a:r>
            <a:endParaRPr sz="3564">
              <a:solidFill>
                <a:srgbClr val="414141"/>
              </a:solidFill>
            </a:endParaRPr>
          </a:p>
          <a:p>
            <a:pPr lvl="1" marL="930402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spliti++;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creen Shot 2014-07-16 at 7.43.33 am.png"/>
          <p:cNvPicPr/>
          <p:nvPr/>
        </p:nvPicPr>
        <p:blipFill>
          <a:blip r:embed="rId2">
            <a:extLst/>
          </a:blip>
          <a:srcRect l="16534" t="0" r="16534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Version 1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Database 1 GB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About 500,000 lines of code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Hideously ugly (design)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Horribly slow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5000 projects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LAMP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LAMP stack with Python backend tasks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CodeIgniter 2.1.3 PHP 5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Sphinx Search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Single server 1 vCPU 256 MB RAM 50 GB hard disk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Version 2.0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1705" indent="-441705" defTabSz="54914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414141"/>
                </a:solidFill>
              </a:rPr>
              <a:t>Database about 500 GB (compressed)</a:t>
            </a:r>
            <a:endParaRPr sz="3384">
              <a:solidFill>
                <a:srgbClr val="414141"/>
              </a:solidFill>
            </a:endParaRPr>
          </a:p>
          <a:p>
            <a:pPr lvl="0" marL="441705" indent="-441705" defTabSz="54914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414141"/>
                </a:solidFill>
              </a:rPr>
              <a:t>About 21 billion lines of code (duplicates, and non indexed)</a:t>
            </a:r>
            <a:endParaRPr sz="3384">
              <a:solidFill>
                <a:srgbClr val="414141"/>
              </a:solidFill>
            </a:endParaRPr>
          </a:p>
          <a:p>
            <a:pPr lvl="0" marL="441705" indent="-441705" defTabSz="54914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414141"/>
                </a:solidFill>
              </a:rPr>
              <a:t>Less ugly and not quite as slow</a:t>
            </a:r>
            <a:endParaRPr sz="3384">
              <a:solidFill>
                <a:srgbClr val="414141"/>
              </a:solidFill>
            </a:endParaRPr>
          </a:p>
          <a:p>
            <a:pPr lvl="0" marL="441705" indent="-441705" defTabSz="54914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414141"/>
                </a:solidFill>
              </a:rPr>
              <a:t>90+ languages identified</a:t>
            </a:r>
            <a:endParaRPr sz="3384">
              <a:solidFill>
                <a:srgbClr val="414141"/>
              </a:solidFill>
            </a:endParaRPr>
          </a:p>
          <a:p>
            <a:pPr lvl="0" marL="441705" indent="-441705" defTabSz="54914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414141"/>
                </a:solidFill>
              </a:rPr>
              <a:t>Python tasks (queued and otherwise)</a:t>
            </a:r>
            <a:endParaRPr sz="3384">
              <a:solidFill>
                <a:srgbClr val="414141"/>
              </a:solidFill>
            </a:endParaRPr>
          </a:p>
          <a:p>
            <a:pPr lvl="0" marL="441705" indent="-441705" defTabSz="54914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414141"/>
                </a:solidFill>
              </a:rPr>
              <a:t>5,000,000+ projects, 75+ million code files</a:t>
            </a:r>
            <a:endParaRPr sz="3384">
              <a:solidFill>
                <a:srgbClr val="414141"/>
              </a:solidFill>
            </a:endParaRPr>
          </a:p>
          <a:p>
            <a:pPr lvl="0" marL="441705" indent="-441705" defTabSz="54914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414141"/>
                </a:solidFill>
              </a:rPr>
              <a:t>$225,000,000,000 estimated code cost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LNMP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Linux Nginx MySQL Python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Django Gunicorn Fabric Celery Pathos Pygments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Sphinx-Search RabbitMQ Memcached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Two Dedicated Servers</a:t>
            </a:r>
            <a:endParaRPr sz="3564">
              <a:solidFill>
                <a:srgbClr val="414141"/>
              </a:solidFill>
            </a:endParaRPr>
          </a:p>
          <a:p>
            <a:pPr lvl="1" marL="930402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Web/DB i7 16 GB RAM</a:t>
            </a:r>
            <a:endParaRPr sz="3564">
              <a:solidFill>
                <a:srgbClr val="414141"/>
              </a:solidFill>
            </a:endParaRPr>
          </a:p>
          <a:p>
            <a:pPr lvl="1" marL="930402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Index i7 32 GB RAM (mostly does nothing)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Many parsers (DigitalOcean using Fabric and DOP)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