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0" d="100"/>
          <a:sy n="100" d="100"/>
        </p:scale>
        <p:origin x="1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5700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668185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Julia: язык программирования будущего</a:t>
            </a:r>
            <a:endParaRPr lang="en-US" sz="5249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99905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Массивы в Julia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760220" y="2137767"/>
            <a:ext cx="5443895" cy="2435304"/>
          </a:xfrm>
          <a:prstGeom prst="roundRect">
            <a:avLst>
              <a:gd name="adj" fmla="val 5474"/>
            </a:avLst>
          </a:prstGeom>
          <a:solidFill>
            <a:srgbClr val="282C32"/>
          </a:solidFill>
          <a:ln/>
        </p:spPr>
      </p:sp>
      <p:sp>
        <p:nvSpPr>
          <p:cNvPr id="6" name="Text 4"/>
          <p:cNvSpPr/>
          <p:nvPr/>
        </p:nvSpPr>
        <p:spPr>
          <a:xfrm>
            <a:off x="1982391" y="2359938"/>
            <a:ext cx="38633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Динамическая типизация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1982391" y="2929295"/>
            <a:ext cx="499955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Julia позволяет создавать массивы различных типов данных и автоматически определять тип каждого элемента.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137767"/>
            <a:ext cx="5443895" cy="2435304"/>
          </a:xfrm>
          <a:prstGeom prst="roundRect">
            <a:avLst>
              <a:gd name="adj" fmla="val 5474"/>
            </a:avLst>
          </a:prstGeom>
          <a:solidFill>
            <a:srgbClr val="282C32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2359938"/>
            <a:ext cx="31546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Встроенные функции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2929295"/>
            <a:ext cx="499955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Julia предоставляет широкий набор функций для работы с массивами, таких как сортировка, поиск, объединение и многое другое.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1760220" y="4795242"/>
            <a:ext cx="5443895" cy="2435304"/>
          </a:xfrm>
          <a:prstGeom prst="roundRect">
            <a:avLst>
              <a:gd name="adj" fmla="val 5474"/>
            </a:avLst>
          </a:prstGeom>
          <a:solidFill>
            <a:srgbClr val="282C32"/>
          </a:solidFill>
          <a:ln/>
        </p:spPr>
      </p:sp>
      <p:sp>
        <p:nvSpPr>
          <p:cNvPr id="12" name="Text 10"/>
          <p:cNvSpPr/>
          <p:nvPr/>
        </p:nvSpPr>
        <p:spPr>
          <a:xfrm>
            <a:off x="1982391" y="5017413"/>
            <a:ext cx="34442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Многомерные массивы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1982391" y="5586770"/>
            <a:ext cx="499955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Julia поддерживает создание и манипуляцию многомерных массивов, что делает его идеальным для научных вычислений и обработки данных.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443895" cy="2435304"/>
          </a:xfrm>
          <a:prstGeom prst="roundRect">
            <a:avLst>
              <a:gd name="adj" fmla="val 5474"/>
            </a:avLst>
          </a:prstGeom>
          <a:solidFill>
            <a:srgbClr val="282C32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5017413"/>
            <a:ext cx="27965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Удобные операции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586770"/>
            <a:ext cx="499955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 помощью Julia вы можете легко выполнять операции с массивами, такие как доступ к элементам, изменение и удаление элементов.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08B524C-3A94-BE48-5C32-DFF2AA228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000" y="-30377"/>
            <a:ext cx="14657399" cy="822500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760220" y="1947386"/>
            <a:ext cx="48615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Методы fill в Julia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1760220" y="314860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8" name="Text 5"/>
          <p:cNvSpPr/>
          <p:nvPr/>
        </p:nvSpPr>
        <p:spPr>
          <a:xfrm>
            <a:off x="1952982" y="3190280"/>
            <a:ext cx="1143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482334" y="322492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fill(x, n)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482334" y="3794284"/>
            <a:ext cx="283309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Создает массив, состоящий из n элементов, где каждый элемент равен x.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537597" y="314860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2" name="Text 9"/>
          <p:cNvSpPr/>
          <p:nvPr/>
        </p:nvSpPr>
        <p:spPr>
          <a:xfrm>
            <a:off x="5696069" y="3190280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6259711" y="322492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fill!(A, x)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6259711" y="3794284"/>
            <a:ext cx="283309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Заполняет все элементы массива A значением x без создания нового массива.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314974" y="314860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6" name="Text 13"/>
          <p:cNvSpPr/>
          <p:nvPr/>
        </p:nvSpPr>
        <p:spPr>
          <a:xfrm>
            <a:off x="9473446" y="3190280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10037088" y="322492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fill!(A, f)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10037088" y="3794284"/>
            <a:ext cx="2833092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Заполняет все элементы массива A значениями, возвращаемыми функцией f, без создания нового массива.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2182058"/>
            <a:ext cx="86106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Операции с массивами в Julia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760220" y="3431857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Сложение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1760220" y="4070509"/>
            <a:ext cx="33416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Вы можете легко складывать массивы в Julia с помощью оператора +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651421" y="3431857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Умножение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651421" y="4070509"/>
            <a:ext cx="334160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Julia поддерживает умножение массивов на скаляры и другие массивы с использованием оператора *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542621" y="3431857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Конкатенация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542621" y="4070509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Можно объединять несколько массивов в один с помощью функции vcat или hcat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5" name="Text 2"/>
          <p:cNvSpPr/>
          <p:nvPr/>
        </p:nvSpPr>
        <p:spPr>
          <a:xfrm>
            <a:off x="4490799" y="712589"/>
            <a:ext cx="67818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Циклы и условия в Julia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774168" y="1740218"/>
            <a:ext cx="99893" cy="5776793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113776"/>
            <a:ext cx="777597" cy="99893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191381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9" name="Text 6"/>
          <p:cNvSpPr/>
          <p:nvPr/>
        </p:nvSpPr>
        <p:spPr>
          <a:xfrm>
            <a:off x="4766846" y="1955483"/>
            <a:ext cx="1143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196238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Цикл for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2531745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Выполняет итерацию по элементам массива или другого итерируемого объекта.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113431"/>
            <a:ext cx="777597" cy="99893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391346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4" name="Text 11"/>
          <p:cNvSpPr/>
          <p:nvPr/>
        </p:nvSpPr>
        <p:spPr>
          <a:xfrm>
            <a:off x="4732556" y="395513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3962043"/>
            <a:ext cx="32004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Условные выражения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531400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Используйте операторы if, else, и elseif для выполнения различных операций в зависимости от условий.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6113085"/>
            <a:ext cx="777597" cy="99893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591312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9" name="Text 16"/>
          <p:cNvSpPr/>
          <p:nvPr/>
        </p:nvSpPr>
        <p:spPr>
          <a:xfrm>
            <a:off x="4732556" y="5954792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596169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Цикл while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531054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Пока условие истинно, цикл while будет выполнять указанный набор операций.</a:t>
            </a:r>
            <a:endParaRPr lang="en-US" sz="1750" dirty="0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233CC3A4-1242-23C2-39E9-B4C13B77D2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354"/>
          <a:stretch/>
        </p:blipFill>
        <p:spPr>
          <a:xfrm>
            <a:off x="167193" y="2710741"/>
            <a:ext cx="4439782" cy="284978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5" name="Text 2"/>
          <p:cNvSpPr/>
          <p:nvPr/>
        </p:nvSpPr>
        <p:spPr>
          <a:xfrm>
            <a:off x="833199" y="253472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Заключение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3562350"/>
            <a:ext cx="747760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Julia - современный язык программирования, предназначенный для работы с массивами и выполнения сложных математических операций. Благодаря своим уникальным возможностям и эффективности, Julia становится все популярнее среди программистов и исследователей во всем мире.</a:t>
            </a:r>
            <a:endParaRPr lang="en-US" sz="175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6ADD539-2FE6-F739-9326-BD7898435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00" y="1417002"/>
            <a:ext cx="5940425" cy="53955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299</Words>
  <Application>Microsoft Office PowerPoint</Application>
  <PresentationFormat>Произвольный</PresentationFormat>
  <Paragraphs>45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Barlow</vt:lpstr>
      <vt:lpstr>Calibri</vt:lpstr>
      <vt:lpstr>Montserrat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Яссин Мохамад Аламин</cp:lastModifiedBy>
  <cp:revision>6</cp:revision>
  <dcterms:created xsi:type="dcterms:W3CDTF">2023-11-25T15:10:32Z</dcterms:created>
  <dcterms:modified xsi:type="dcterms:W3CDTF">2023-11-25T19:12:15Z</dcterms:modified>
</cp:coreProperties>
</file>