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22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AEF9-1FBC-E047-0748-12FC523E0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C77D-CA7C-CE83-150B-04662460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73B3-765A-4E66-901D-72C184B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F454-25FC-7706-3AB4-F1802790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4B2E-004D-4D1B-832B-16FC2AB2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1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A3E8-56C4-1E50-FC8B-447BFBF2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C5014-A2B0-6B5F-DCA3-5D837B8F9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98D2-1FA9-7BD8-2F57-A32446BC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BE4B-08C8-0C31-255C-5FF84B3D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EA207-DE5F-6E10-DA13-4DB435AA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75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A6A26-7641-CC6B-BFF5-ED802A9B9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73C45-539B-DB1C-CE91-833181E7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212C-FA29-5C18-4723-0699F25D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4DB5-2CDF-677F-AFE5-9F802AAD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4CF0-11A0-B63D-D968-6DC3624D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76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8E2B-2C97-0BA2-C35A-586541D8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3C9D-E77E-D857-8845-8420A71C2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92DA0-E059-6D72-755D-F00E22A1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31300-565E-6EAB-321F-A1D29998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D378-9D9F-0539-4671-27B8D106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7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EC14-6C02-895E-1D4A-FB28181D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15AB7-ED38-4A5B-7BCE-AA1C81EE4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8A67-CBF5-D213-BB15-D40D03BB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0BD9-66EB-E918-26AD-EC2903B3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A41DA-B749-9E77-8555-140062E5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F2CB-419C-A194-B884-F3A75651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E48B-596D-C6E8-B3B5-D2836583C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34F8B-A6C9-C1BE-FC94-948D382B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D928C-DD17-F638-1BA4-D3AC1BC5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1A81-01EE-0B4E-577C-2DF210D1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3EFE-0316-6BA7-0F94-B9842E5A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400C-14D4-38C2-FDBF-5CC702E3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089A0-7EB7-E146-B553-FFE47654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1FFDB-D070-4310-6A31-FCEF2231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F8E45-D036-F250-CC5A-3153CC38C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14726-A0AC-4CE1-B8D8-418109D4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7CD73-C717-4307-C537-1C66D532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6FFE8-4A54-4505-BE53-DF44B4C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5308-4318-00DE-C788-6EF573C9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1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40B1-F920-9CBF-58D6-E11B9545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DD721-FEE4-E2AE-6071-C3B55212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5D0D8-F4EA-50D9-99EF-44648E44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CACE5-DA2C-FAB6-450A-DA9A4427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B7C6-CBDA-E23B-1271-E0741355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6C432-FA22-6689-350F-C76E1668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5527F-1DA9-AC8F-864E-BB52EB55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E805-B8F1-CB27-07FD-65EE161A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6142-E611-D093-00BE-EA3EFEBB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5FEE3-C1EF-84EA-61BB-538EE7095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8CEA2-B0C5-276B-CE09-0206DDA6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1379F-9F99-5EF0-F232-D2A7C709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2F314-89D7-DEFD-7F4B-632E2800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978D-5A4E-2049-BE37-150504C8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EC30D-2226-D791-E665-4F9E3B8F1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ACE30-247A-CA04-EEA8-C9E8C0ED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3913D-49F8-A06A-43AA-B46E8A8B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59D3-777E-4A46-8690-E826BD44F95E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0F9-0242-5824-CF05-C19EF276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0DABA-A9B6-A117-0023-E1EF9BCC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8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EAC8-9D35-C7B4-7D05-AA7C357E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93AF1-359D-0BF8-C643-C420B654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33E6-070A-D313-A590-796D73E14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59D3-777E-4A46-8690-E826BD44F95E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6FFF-A764-D5A0-4A60-95D1BCB7C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0A0C-5E74-BD9A-4674-79515E164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8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7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3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6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5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7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5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6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6FEA2A-739B-4F72-D249-09DE53D2A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611" y="357074"/>
            <a:ext cx="6965648" cy="3918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BBD07-ECE9-3FA4-2D24-1C8E997AF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38927" y="3526387"/>
            <a:ext cx="6892520" cy="38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2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2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1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8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1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Линейные модели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38</Words>
  <Application>Microsoft Office PowerPoint</Application>
  <PresentationFormat>Widescreen</PresentationFormat>
  <Paragraphs>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Линейные модели</vt:lpstr>
      <vt:lpstr>PowerPoint Presentation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  <vt:lpstr>Линейные модели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Alamin Yassin</dc:creator>
  <cp:lastModifiedBy>Mohamad Alamin Yassin</cp:lastModifiedBy>
  <cp:revision>4</cp:revision>
  <dcterms:created xsi:type="dcterms:W3CDTF">2023-02-21T11:21:10Z</dcterms:created>
  <dcterms:modified xsi:type="dcterms:W3CDTF">2023-02-28T11:06:19Z</dcterms:modified>
</cp:coreProperties>
</file>