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8EC46-D3E5-0DD7-7307-475D981D2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BDE95-24C9-2777-E332-C5BB2E344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880D4-0524-6C83-DFC7-E5E05D40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BA99-6673-49EB-ADB8-2DB50F981C5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9E834-5DB6-75CA-A2DF-D61F7B05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8D33D-5711-5A41-4A21-3EEDF18F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D502A-4524-4561-AABE-EC0CE7FAF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3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1B78-F614-C985-B96D-573459B9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0DB66-101E-0FC0-F74B-50DFFECCF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75C30-C5CB-F2B4-06A4-22C9F91A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BA99-6673-49EB-ADB8-2DB50F981C5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51E83-8AE8-C94D-2295-EC9F8D89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41A5B-1BA3-4E62-0EBE-C8DB3913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D502A-4524-4561-AABE-EC0CE7FAF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8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03838-D644-C38D-AF45-177235B58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D7300-9C6F-78D9-D5B0-39A9AFE66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6E95C-0690-AC35-256F-F9EF1C2E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BA99-6673-49EB-ADB8-2DB50F981C5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7C296-B6B8-547F-EF5D-452E8207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36BF0-D1AD-09A3-3BB5-1B0EDEB3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D502A-4524-4561-AABE-EC0CE7FAF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8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8762-030D-0B02-E8E3-2D7ACE8B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C9DC-4798-E8AC-AA23-36A2BA286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B535F-973C-C610-1CFC-234B6979E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BA99-6673-49EB-ADB8-2DB50F981C5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AEC04-D25D-7A84-0734-D2624FD9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49755-CABE-89C5-AE46-56C4EA77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D502A-4524-4561-AABE-EC0CE7FAF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2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8FE0-EC61-48BF-31BC-99C70A4B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2940-E4B1-1E60-A9D8-A1C3DFE0B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A6C38-550D-FDBD-7674-451F93AD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BA99-6673-49EB-ADB8-2DB50F981C5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C5B59-FE5D-2A1E-5376-AEE01DA0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85E33-5DD4-966E-470F-CA98BAC9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D502A-4524-4561-AABE-EC0CE7FAF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5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3E17-D06E-4E90-5517-2A12DF5E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98D36-79F0-C704-DD97-2F074594E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D2F57-89EB-D1EF-525D-0CF1E1E62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C9DCC-1FF1-26A4-163B-EEA459771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BA99-6673-49EB-ADB8-2DB50F981C5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5524C-3BFE-93A6-1941-6ED11A6C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0C512-0D4E-AB1E-FD26-F0E67296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D502A-4524-4561-AABE-EC0CE7FAF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1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DDA6-D22C-964B-2709-BA24812C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5AFAB-D0F4-D1A4-1063-6F5337009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F1EC7-6EF5-F385-EE5E-ACDCA23A9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26DB8-7DCE-B4AF-04EC-4CE34FF67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8E5CB-4D5A-69B4-A316-1E743CB1D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F61A7-9830-61F2-492A-46890789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BA99-6673-49EB-ADB8-2DB50F981C5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9F08A1-5DEF-2135-48CB-739DA7A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4888C6-5B11-7217-F6CF-579A7F71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D502A-4524-4561-AABE-EC0CE7FAF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4F04-38A6-A68C-B53C-73525FA7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531D8E-11A3-6955-8F38-7C50D6644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BA99-6673-49EB-ADB8-2DB50F981C5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38D7C-AD9E-482E-6495-7E1DB788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3829C-A181-9F77-61CC-5E2CF872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D502A-4524-4561-AABE-EC0CE7FAF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4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7D0970-31E7-2CC3-B014-2EB18B58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BA99-6673-49EB-ADB8-2DB50F981C5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01E46-C5B4-5195-BDB1-949E7DDE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D746C-DF8A-892B-2001-B70DFC79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D502A-4524-4561-AABE-EC0CE7FAF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0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2F40-0FFD-F254-A28B-CA3262378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BEFB1-B039-BB37-E119-04732E807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FBEFB-1E1A-8D37-58A0-65F604B29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9BA76-BC65-ED4A-BD87-22B4ABCF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BA99-6673-49EB-ADB8-2DB50F981C5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FAA45-F9D5-A6AB-88D1-F6011B1BC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2B613-99EE-305F-7FA9-57BA22A6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D502A-4524-4561-AABE-EC0CE7FAF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6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1F7F-A3A0-22DB-B10C-3D5C3985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99A822-3DC0-8C88-BD11-210346D1B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68A40-6782-EBF5-04B0-C8620FEB1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784CC-71A2-A123-DCF2-DF05C9D0F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BA99-6673-49EB-ADB8-2DB50F981C5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46BD5-6CD9-ACD1-C345-ED7DC5A6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23AA2-103C-F389-35C4-143173CE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D502A-4524-4561-AABE-EC0CE7FAF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3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0D195E-85FD-897B-3B17-E1E45B607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9E23D-4555-F1FE-3C32-C9BA416B7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2D7C4-47E4-BE52-DB67-3B53E8875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DBA99-6673-49EB-ADB8-2DB50F981C5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E3D34-03DA-F19E-8DFF-BDF5D4934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7F21A-5A7A-6AF0-7CCE-1BD8EA5F2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D502A-4524-4561-AABE-EC0CE7FAF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1924BF-6F61-240F-B8CB-551702342A55}"/>
              </a:ext>
            </a:extLst>
          </p:cNvPr>
          <p:cNvSpPr/>
          <p:nvPr/>
        </p:nvSpPr>
        <p:spPr>
          <a:xfrm>
            <a:off x="1604210" y="1495925"/>
            <a:ext cx="2550695" cy="38661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A5AEB0-1439-60C4-04B3-BAC49CFE9B0B}"/>
              </a:ext>
            </a:extLst>
          </p:cNvPr>
          <p:cNvCxnSpPr>
            <a:cxnSpLocks/>
          </p:cNvCxnSpPr>
          <p:nvPr/>
        </p:nvCxnSpPr>
        <p:spPr>
          <a:xfrm>
            <a:off x="1604210" y="3364831"/>
            <a:ext cx="2550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A9E805-F293-33D9-A291-C2DE0785778B}"/>
              </a:ext>
            </a:extLst>
          </p:cNvPr>
          <p:cNvSpPr txBox="1"/>
          <p:nvPr/>
        </p:nvSpPr>
        <p:spPr>
          <a:xfrm>
            <a:off x="1628273" y="3376874"/>
            <a:ext cx="2550695" cy="1872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F7E2B8-1A99-43EF-C3AC-56FC07396185}"/>
              </a:ext>
            </a:extLst>
          </p:cNvPr>
          <p:cNvSpPr/>
          <p:nvPr/>
        </p:nvSpPr>
        <p:spPr>
          <a:xfrm>
            <a:off x="4969041" y="1503947"/>
            <a:ext cx="2550695" cy="38661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8E2FA3-AB5E-7E64-B17E-1C61AF58EC9F}"/>
              </a:ext>
            </a:extLst>
          </p:cNvPr>
          <p:cNvCxnSpPr>
            <a:cxnSpLocks/>
          </p:cNvCxnSpPr>
          <p:nvPr/>
        </p:nvCxnSpPr>
        <p:spPr>
          <a:xfrm>
            <a:off x="4969041" y="3372853"/>
            <a:ext cx="2550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10C5C63-7BC4-CCA2-CDE9-6E2E72CB25B6}"/>
              </a:ext>
            </a:extLst>
          </p:cNvPr>
          <p:cNvSpPr txBox="1"/>
          <p:nvPr/>
        </p:nvSpPr>
        <p:spPr>
          <a:xfrm>
            <a:off x="4993104" y="3384896"/>
            <a:ext cx="2550695" cy="1872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32EDBB-F06F-0521-C7E9-3579D9344951}"/>
              </a:ext>
            </a:extLst>
          </p:cNvPr>
          <p:cNvSpPr/>
          <p:nvPr/>
        </p:nvSpPr>
        <p:spPr>
          <a:xfrm>
            <a:off x="8333872" y="1503947"/>
            <a:ext cx="2550695" cy="38661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7B9B41B-A82A-8CDB-533B-D820AA28EDB3}"/>
              </a:ext>
            </a:extLst>
          </p:cNvPr>
          <p:cNvCxnSpPr>
            <a:cxnSpLocks/>
          </p:cNvCxnSpPr>
          <p:nvPr/>
        </p:nvCxnSpPr>
        <p:spPr>
          <a:xfrm>
            <a:off x="8333872" y="3372853"/>
            <a:ext cx="2550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AD4CDB5-00AC-849D-153E-718C13277BD5}"/>
              </a:ext>
            </a:extLst>
          </p:cNvPr>
          <p:cNvSpPr txBox="1"/>
          <p:nvPr/>
        </p:nvSpPr>
        <p:spPr>
          <a:xfrm>
            <a:off x="8357935" y="3384896"/>
            <a:ext cx="25506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</a:t>
            </a:r>
          </a:p>
          <a:p>
            <a:r>
              <a:rPr lang="en-US" dirty="0"/>
              <a:t>Load</a:t>
            </a:r>
          </a:p>
          <a:p>
            <a:r>
              <a:rPr lang="en-US" dirty="0" err="1"/>
              <a:t>deleteEntry</a:t>
            </a:r>
            <a:endParaRPr lang="en-US" dirty="0"/>
          </a:p>
          <a:p>
            <a:r>
              <a:rPr lang="en-US" dirty="0" err="1"/>
              <a:t>showEntires</a:t>
            </a:r>
            <a:endParaRPr lang="en-US" dirty="0"/>
          </a:p>
          <a:p>
            <a:r>
              <a:rPr lang="en-US" dirty="0"/>
              <a:t>Journal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CE8D9A-D576-A054-59EF-B33AA7824BFE}"/>
              </a:ext>
            </a:extLst>
          </p:cNvPr>
          <p:cNvSpPr txBox="1"/>
          <p:nvPr/>
        </p:nvSpPr>
        <p:spPr>
          <a:xfrm>
            <a:off x="1604210" y="1495925"/>
            <a:ext cx="2550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Entry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Prompt</a:t>
            </a:r>
          </a:p>
          <a:p>
            <a:r>
              <a:rPr lang="en-US" dirty="0"/>
              <a:t>Response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752A92-CDC9-260C-BD14-C5BC51D8F138}"/>
              </a:ext>
            </a:extLst>
          </p:cNvPr>
          <p:cNvSpPr txBox="1"/>
          <p:nvPr/>
        </p:nvSpPr>
        <p:spPr>
          <a:xfrm>
            <a:off x="1628273" y="3368842"/>
            <a:ext cx="2526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</a:t>
            </a:r>
          </a:p>
          <a:p>
            <a:r>
              <a:rPr lang="en-US" dirty="0"/>
              <a:t>Entry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C914EB-A80E-9327-30FC-5B24FFB3B162}"/>
              </a:ext>
            </a:extLst>
          </p:cNvPr>
          <p:cNvSpPr txBox="1"/>
          <p:nvPr/>
        </p:nvSpPr>
        <p:spPr>
          <a:xfrm>
            <a:off x="4993104" y="1495925"/>
            <a:ext cx="2550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Prompt</a:t>
            </a:r>
          </a:p>
          <a:p>
            <a:r>
              <a:rPr lang="en-US" dirty="0"/>
              <a:t>List&lt;sting&gt; </a:t>
            </a:r>
            <a:r>
              <a:rPr lang="en-US" dirty="0" err="1"/>
              <a:t>allPrompts</a:t>
            </a:r>
            <a:endParaRPr lang="en-US" dirty="0"/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3BADCF-0675-9451-53AC-2E632D956A00}"/>
              </a:ext>
            </a:extLst>
          </p:cNvPr>
          <p:cNvSpPr txBox="1"/>
          <p:nvPr/>
        </p:nvSpPr>
        <p:spPr>
          <a:xfrm>
            <a:off x="4969041" y="3368832"/>
            <a:ext cx="2574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</a:t>
            </a:r>
          </a:p>
          <a:p>
            <a:r>
              <a:rPr lang="en-US" dirty="0"/>
              <a:t>Select Random</a:t>
            </a:r>
          </a:p>
          <a:p>
            <a:r>
              <a:rPr lang="en-US" dirty="0"/>
              <a:t>Prompt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313902-07FA-A886-C217-944C24A07889}"/>
              </a:ext>
            </a:extLst>
          </p:cNvPr>
          <p:cNvSpPr txBox="1"/>
          <p:nvPr/>
        </p:nvSpPr>
        <p:spPr>
          <a:xfrm>
            <a:off x="8333872" y="1503947"/>
            <a:ext cx="2550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Journal</a:t>
            </a:r>
          </a:p>
          <a:p>
            <a:r>
              <a:rPr lang="en-US" dirty="0"/>
              <a:t>List&lt;Entry&gt;entries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3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Taden Marston</dc:creator>
  <cp:lastModifiedBy>Taden Marston</cp:lastModifiedBy>
  <cp:revision>1</cp:revision>
  <dcterms:created xsi:type="dcterms:W3CDTF">2023-10-03T02:12:47Z</dcterms:created>
  <dcterms:modified xsi:type="dcterms:W3CDTF">2023-10-03T02:24:48Z</dcterms:modified>
</cp:coreProperties>
</file>